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0" r:id="rId5"/>
  </p:sldMasterIdLst>
  <p:notesMasterIdLst>
    <p:notesMasterId r:id="rId7"/>
  </p:notesMasterIdLst>
  <p:handoutMasterIdLst>
    <p:handoutMasterId r:id="rId8"/>
  </p:handoutMasterIdLst>
  <p:sldIdLst>
    <p:sldId id="387" r:id="rId6"/>
  </p:sldIdLst>
  <p:sldSz cx="9144000" cy="5143500" type="screen16x9"/>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9">
          <p15:clr>
            <a:srgbClr val="A4A3A4"/>
          </p15:clr>
        </p15:guide>
        <p15:guide id="2" orient="horz" pos="645">
          <p15:clr>
            <a:srgbClr val="A4A3A4"/>
          </p15:clr>
        </p15:guide>
        <p15:guide id="3" orient="horz" pos="2753">
          <p15:clr>
            <a:srgbClr val="A4A3A4"/>
          </p15:clr>
        </p15:guide>
        <p15:guide id="4" orient="horz" pos="2269">
          <p15:clr>
            <a:srgbClr val="A4A3A4"/>
          </p15:clr>
        </p15:guide>
        <p15:guide id="5" orient="horz" pos="962">
          <p15:clr>
            <a:srgbClr val="A4A3A4"/>
          </p15:clr>
        </p15:guide>
        <p15:guide id="6" orient="horz" pos="1288">
          <p15:clr>
            <a:srgbClr val="A4A3A4"/>
          </p15:clr>
        </p15:guide>
        <p15:guide id="7" orient="horz" pos="1610">
          <p15:clr>
            <a:srgbClr val="A4A3A4"/>
          </p15:clr>
        </p15:guide>
        <p15:guide id="8" orient="horz" pos="1941">
          <p15:clr>
            <a:srgbClr val="A4A3A4"/>
          </p15:clr>
        </p15:guide>
        <p15:guide id="9" orient="horz" pos="2914">
          <p15:clr>
            <a:srgbClr val="A4A3A4"/>
          </p15:clr>
        </p15:guide>
        <p15:guide id="10" orient="horz" pos="2591">
          <p15:clr>
            <a:srgbClr val="A4A3A4"/>
          </p15:clr>
        </p15:guide>
        <p15:guide id="11" pos="4034">
          <p15:clr>
            <a:srgbClr val="A4A3A4"/>
          </p15:clr>
        </p15:guide>
        <p15:guide id="12" pos="1151">
          <p15:clr>
            <a:srgbClr val="A4A3A4"/>
          </p15:clr>
        </p15:guide>
        <p15:guide id="13" pos="291">
          <p15:clr>
            <a:srgbClr val="A4A3A4"/>
          </p15:clr>
        </p15:guide>
        <p15:guide id="14" pos="5469">
          <p15:clr>
            <a:srgbClr val="A4A3A4"/>
          </p15:clr>
        </p15:guide>
        <p15:guide id="15" pos="4608">
          <p15:clr>
            <a:srgbClr val="A4A3A4"/>
          </p15:clr>
        </p15:guide>
        <p15:guide id="16" pos="3454">
          <p15:clr>
            <a:srgbClr val="A4A3A4"/>
          </p15:clr>
        </p15:guide>
        <p15:guide id="17" pos="2879">
          <p15:clr>
            <a:srgbClr val="A4A3A4"/>
          </p15:clr>
        </p15:guide>
        <p15:guide id="18" pos="2302">
          <p15:clr>
            <a:srgbClr val="A4A3A4"/>
          </p15:clr>
        </p15:guide>
        <p15:guide id="19" pos="1724">
          <p15:clr>
            <a:srgbClr val="A4A3A4"/>
          </p15:clr>
        </p15:guide>
        <p15:guide id="20" pos="578">
          <p15:clr>
            <a:srgbClr val="A4A3A4"/>
          </p15:clr>
        </p15:guide>
        <p15:guide id="21" pos="51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rat Yildirim" initials="MY" lastIdx="23" clrIdx="0">
    <p:extLst>
      <p:ext uri="{19B8F6BF-5375-455C-9EA6-DF929625EA0E}">
        <p15:presenceInfo xmlns:p15="http://schemas.microsoft.com/office/powerpoint/2012/main" userId="S-1-5-21-1839211835-619659539-556599288-101548" providerId="AD"/>
      </p:ext>
    </p:extLst>
  </p:cmAuthor>
  <p:cmAuthor id="2" name="Bjarke Ebert" initials="BE" lastIdx="4" clrIdx="1">
    <p:extLst>
      <p:ext uri="{19B8F6BF-5375-455C-9EA6-DF929625EA0E}">
        <p15:presenceInfo xmlns:p15="http://schemas.microsoft.com/office/powerpoint/2012/main" userId="S-1-5-21-1839211835-619659539-556599288-6688" providerId="AD"/>
      </p:ext>
    </p:extLst>
  </p:cmAuthor>
  <p:cmAuthor id="3" name="Christopher Edge" initials="CE" lastIdx="125" clrIdx="2"/>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3729"/>
    <a:srgbClr val="A5A0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89" autoAdjust="0"/>
    <p:restoredTop sz="94884" autoAdjust="0"/>
  </p:normalViewPr>
  <p:slideViewPr>
    <p:cSldViewPr snapToGrid="0">
      <p:cViewPr varScale="1">
        <p:scale>
          <a:sx n="212" d="100"/>
          <a:sy n="212" d="100"/>
        </p:scale>
        <p:origin x="150" y="564"/>
      </p:cViewPr>
      <p:guideLst>
        <p:guide orient="horz" pos="319"/>
        <p:guide orient="horz" pos="645"/>
        <p:guide orient="horz" pos="2753"/>
        <p:guide orient="horz" pos="2269"/>
        <p:guide orient="horz" pos="962"/>
        <p:guide orient="horz" pos="1288"/>
        <p:guide orient="horz" pos="1610"/>
        <p:guide orient="horz" pos="1941"/>
        <p:guide orient="horz" pos="2914"/>
        <p:guide orient="horz" pos="2591"/>
        <p:guide pos="4034"/>
        <p:guide pos="1151"/>
        <p:guide pos="291"/>
        <p:guide pos="5469"/>
        <p:guide pos="4608"/>
        <p:guide pos="3454"/>
        <p:guide pos="2879"/>
        <p:guide pos="2302"/>
        <p:guide pos="1724"/>
        <p:guide pos="578"/>
        <p:guide pos="5182"/>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7451C-3127-9345-B215-375E581185A4}" type="datetimeFigureOut">
              <a:t>2/23/2022</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B3335C2-AFF5-5541-82EE-05BA89BFE7AD}" type="slidenum">
              <a:t>‹#›</a:t>
            </a:fld>
            <a:endParaRPr lang="da-DK"/>
          </a:p>
        </p:txBody>
      </p:sp>
    </p:spTree>
    <p:extLst>
      <p:ext uri="{BB962C8B-B14F-4D97-AF65-F5344CB8AC3E}">
        <p14:creationId xmlns:p14="http://schemas.microsoft.com/office/powerpoint/2010/main" val="26635660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E0C4C2-CF67-4705-8C7E-37F3D76E11DA}" type="datetimeFigureOut">
              <a:rPr lang="en-US" smtClean="0"/>
              <a:t>2/23/2022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E19878-C735-4833-80BB-BD34E17CD45F}" type="slidenum">
              <a:rPr lang="en-US" smtClean="0"/>
              <a:t>‹#›</a:t>
            </a:fld>
            <a:endParaRPr lang="en-US"/>
          </a:p>
        </p:txBody>
      </p:sp>
    </p:spTree>
    <p:extLst>
      <p:ext uri="{BB962C8B-B14F-4D97-AF65-F5344CB8AC3E}">
        <p14:creationId xmlns:p14="http://schemas.microsoft.com/office/powerpoint/2010/main" val="360583872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Previous slide illustrates the typical course of illness for patients with depression; either receiving only acute-phase treatment or receiving longer-term treatment designed to prevent relapse. It also highlights that </a:t>
            </a:r>
            <a:r>
              <a:rPr lang="en-US" baseline="0" dirty="0"/>
              <a:t>l</a:t>
            </a:r>
            <a:r>
              <a:rPr lang="en-US" dirty="0"/>
              <a:t>ong-term treatment of depression with antidepressants benefits many patients by (1) reducing the likelihood of relapse or recurrence and (2) increasing the amount of time spent asymptomatic between episodes.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Discontinuing antidepressant treatment in the acute phase before full symptomatic remission drastically increases the likelihood of relapse of the original episode, and discontinuing treatment during the continuation phase after symptomatic remission likewise increases the risk of relapse.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Discontinuing treatment during the maintenance phase, which begins after full recovery, increases the risk of developing a new depressive episode (i.e., recurrence).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Ref:</a:t>
            </a:r>
            <a:r>
              <a:rPr lang="en-US" dirty="0"/>
              <a:t> </a:t>
            </a:r>
            <a:r>
              <a:rPr lang="pl-PL" dirty="0" err="1"/>
              <a:t>Kupfer</a:t>
            </a:r>
            <a:r>
              <a:rPr lang="pl-PL" dirty="0"/>
              <a:t> DJ. J </a:t>
            </a:r>
            <a:r>
              <a:rPr lang="pl-PL" dirty="0" err="1"/>
              <a:t>Clin</a:t>
            </a:r>
            <a:r>
              <a:rPr lang="pl-PL" dirty="0"/>
              <a:t> Psychiatry 1991;52(</a:t>
            </a:r>
            <a:r>
              <a:rPr lang="pl-PL" dirty="0" err="1"/>
              <a:t>suppl</a:t>
            </a:r>
            <a:r>
              <a:rPr lang="pl-PL" dirty="0"/>
              <a:t>):28–34. </a:t>
            </a:r>
            <a:endParaRPr lang="en-US" dirty="0"/>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1</a:t>
            </a:fld>
            <a:endParaRPr lang="en-US"/>
          </a:p>
        </p:txBody>
      </p:sp>
    </p:spTree>
    <p:extLst>
      <p:ext uri="{BB962C8B-B14F-4D97-AF65-F5344CB8AC3E}">
        <p14:creationId xmlns:p14="http://schemas.microsoft.com/office/powerpoint/2010/main" val="4014878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9144000" cy="51435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 name="Graphic 8">
            <a:extLst>
              <a:ext uri="{FF2B5EF4-FFF2-40B4-BE49-F238E27FC236}">
                <a16:creationId xmlns:a16="http://schemas.microsoft.com/office/drawing/2014/main" id="{7FABB232-20E7-4120-82D3-0BF832B134D8}"/>
              </a:ext>
            </a:extLst>
          </p:cNvPr>
          <p:cNvSpPr/>
          <p:nvPr/>
        </p:nvSpPr>
        <p:spPr>
          <a:xfrm>
            <a:off x="6114655" y="4452835"/>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5737225" cy="51435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6140053" y="384750"/>
            <a:ext cx="2597945" cy="180049"/>
          </a:xfrm>
          <a:prstGeom prst="rect">
            <a:avLst/>
          </a:prstGeom>
        </p:spPr>
        <p:txBody>
          <a:bodyPr wrap="square" lIns="0" tIns="0" rIns="0" bIns="0">
            <a:noAutofit/>
          </a:bodyPr>
          <a:lstStyle>
            <a:lvl1pPr marL="0" indent="0">
              <a:buNone/>
              <a:defRPr sz="1300"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6140053" y="740017"/>
            <a:ext cx="2597945" cy="3046733"/>
          </a:xfrm>
          <a:prstGeom prst="rect">
            <a:avLst/>
          </a:prstGeom>
        </p:spPr>
        <p:txBody>
          <a:bodyPr wrap="square" lIns="0" tIns="0" rIns="0" bIns="0">
            <a:noAutofit/>
          </a:bodyPr>
          <a:lstStyle>
            <a:lvl1pPr marL="0" indent="0">
              <a:lnSpc>
                <a:spcPct val="90000"/>
              </a:lnSpc>
              <a:buNone/>
              <a:defRPr sz="2800"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6135774" y="3764912"/>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09822988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43812425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1A1A17"/>
                </a:solidFill>
              </a:defRPr>
            </a:lvl2pPr>
            <a:lvl3pPr marL="405000" indent="-135000">
              <a:defRPr>
                <a:solidFill>
                  <a:srgbClr val="1A1A17"/>
                </a:solidFill>
              </a:defRPr>
            </a:lvl3pPr>
            <a:lvl4pPr marL="540000" indent="-135000">
              <a:defRPr>
                <a:solidFill>
                  <a:srgbClr val="1A1A17"/>
                </a:solidFill>
              </a:defRPr>
            </a:lvl4pPr>
            <a:lvl5pPr marL="675000" indent="-135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404813" y="4576500"/>
            <a:ext cx="6910387"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97086871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5949551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404813" y="1062589"/>
            <a:ext cx="4057649"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62785964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404812"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99814281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100097"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404812"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3252455"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218899915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812897"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4676869"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540840"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404812"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404812" y="4576500"/>
            <a:ext cx="7112795"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71626891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112133"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404812"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3819455"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5526776"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7234097"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44865052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6810375" y="1062589"/>
            <a:ext cx="2333626" cy="3311411"/>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4048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418327358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25384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062589"/>
            <a:ext cx="2336006" cy="3311411"/>
          </a:xfrm>
          <a:prstGeom prst="round1Rect">
            <a:avLst>
              <a:gd name="adj" fmla="val 7879"/>
            </a:avLst>
          </a:prstGeom>
          <a:solidFill>
            <a:srgbClr val="D9D1CC"/>
          </a:solidFill>
        </p:spPr>
        <p:txBody>
          <a:bodyPr vert="horz" lIns="36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09802610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404812" y="1062589"/>
            <a:ext cx="8333186" cy="480413"/>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050" dirty="0">
                <a:solidFill>
                  <a:srgbClr val="3F1A01"/>
                </a:solidFill>
              </a:defRPr>
            </a:lvl1pPr>
          </a:lstStyle>
          <a:p>
            <a:pPr marL="135000" lvl="0" indent="-135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404813" y="1745502"/>
            <a:ext cx="8333185" cy="2628498"/>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766367629"/>
      </p:ext>
    </p:extLst>
  </p:cSld>
  <p:clrMapOvr>
    <a:masterClrMapping/>
  </p:clrMapOvr>
  <p:hf sldNum="0"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3962400" y="1062589"/>
            <a:ext cx="4772025" cy="3311411"/>
          </a:xfrm>
          <a:prstGeom prst="round2DiagRect">
            <a:avLst>
              <a:gd name="adj1" fmla="val 0"/>
              <a:gd name="adj2" fmla="val 12069"/>
            </a:avLst>
          </a:prstGeom>
        </p:spPr>
        <p:txBody>
          <a:bodyPr/>
          <a:lstStyle>
            <a:lvl1pPr marL="0" indent="0">
              <a:buNone/>
              <a:defRPr sz="1500">
                <a:solidFill>
                  <a:srgbClr val="1A1A17"/>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404813" y="1062589"/>
            <a:ext cx="3353991"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404812" y="610201"/>
            <a:ext cx="6910388" cy="2492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56652892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08246317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40865676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410696843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57997" y="393698"/>
            <a:ext cx="1080000" cy="211122"/>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52187772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9144000" cy="51435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B2B2B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1" name="Logo">
            <a:extLst>
              <a:ext uri="{FF2B5EF4-FFF2-40B4-BE49-F238E27FC236}">
                <a16:creationId xmlns:a16="http://schemas.microsoft.com/office/drawing/2014/main" id="{4FEAB3C7-1F67-4064-B58F-EF2762E1660F}"/>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558917353"/>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9144000" cy="51435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1"/>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07198941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9144000" cy="51435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F0F0F0"/>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474005382"/>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9144000" cy="51435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E1D8BF"/>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530045009"/>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9144000" cy="51435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351439747"/>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FA06926E-B963-4389-B26A-6E1EB0DED5EE}"/>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273542843"/>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9144000" cy="51435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71F6D4E9-51A7-498C-B915-66E0EAF3CE6D}"/>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151595871"/>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9144000" cy="51435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D9D1CC"/>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85DF6064-7F5D-4C69-AAE5-824283C29DC0}"/>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467707025"/>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9144000" cy="51435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4"/>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BD245161-57E0-41D6-9F32-BFC30FCF8F88}"/>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20079780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9144000" cy="51435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B0C4D6"/>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FDB19305-59F9-405C-84BE-675FD40C5C6C}"/>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65143252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9144000" cy="51435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5"/>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7AB909CE-222C-48CF-865C-8AAD4BAF45B1}"/>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026088233"/>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746715076"/>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446575213"/>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2944265119"/>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4228508850"/>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417139291"/>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227401070"/>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2488744" y="3333177"/>
            <a:ext cx="1988996" cy="1208023"/>
          </a:xfrm>
          <a:prstGeom prst="rect">
            <a:avLst/>
          </a:prstGeom>
          <a:noFill/>
        </p:spPr>
        <p:txBody>
          <a:bodyPr wrap="square">
            <a:spAutoFit/>
          </a:bodyPr>
          <a:lstStyle/>
          <a:p>
            <a:pPr fontAlgn="auto">
              <a:spcBef>
                <a:spcPts val="900"/>
              </a:spcBef>
              <a:spcAft>
                <a:spcPts val="450"/>
              </a:spcAft>
              <a:buFont typeface="+mj-lt"/>
              <a:buNone/>
              <a:defRPr/>
            </a:pPr>
            <a:r>
              <a:rPr lang="en-GB" sz="750" b="1" noProof="1">
                <a:solidFill>
                  <a:schemeClr val="tx1"/>
                </a:solidFill>
                <a:latin typeface="Arial" panose="020B0604020202020204" pitchFamily="34" charset="0"/>
                <a:cs typeface="Arial" panose="020B0604020202020204" pitchFamily="34" charset="0"/>
              </a:rPr>
              <a:t>Reset slide</a:t>
            </a:r>
          </a:p>
          <a:p>
            <a:pPr fontAlgn="auto">
              <a:spcBef>
                <a:spcPts val="900"/>
              </a:spcBef>
              <a:spcAft>
                <a:spcPts val="450"/>
              </a:spcAft>
              <a:buFont typeface="+mj-lt"/>
              <a:buNone/>
              <a:defRPr/>
            </a:pPr>
            <a:endParaRPr lang="en-GB" sz="750" b="1"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noProof="1">
                <a:solidFill>
                  <a:schemeClr val="tx1"/>
                </a:solidFill>
                <a:latin typeface="Arial" panose="020B0604020202020204" pitchFamily="34" charset="0"/>
                <a:cs typeface="Arial" panose="020B0604020202020204" pitchFamily="34" charset="0"/>
              </a:rPr>
              <a:t>Home - Tab</a:t>
            </a:r>
            <a:endParaRPr lang="en-GB" altLang="da-DK" sz="750" b="1" strike="sngStrike"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baseline="0" noProof="1">
                <a:solidFill>
                  <a:schemeClr val="tx1"/>
                </a:solidFill>
                <a:latin typeface="Arial" panose="020B0604020202020204" pitchFamily="34" charset="0"/>
                <a:cs typeface="Arial" panose="020B0604020202020204" pitchFamily="34" charset="0"/>
              </a:rPr>
              <a:t>Reset </a:t>
            </a:r>
            <a:r>
              <a:rPr lang="en-GB" altLang="da-DK" sz="750" noProof="1">
                <a:solidFill>
                  <a:schemeClr val="tx1"/>
                </a:solidFill>
                <a:latin typeface="Arial" panose="020B0604020202020204" pitchFamily="34" charset="0"/>
                <a:cs typeface="Arial" panose="020B0604020202020204" pitchFamily="34" charset="0"/>
              </a:rPr>
              <a:t>menu to reset position, size</a:t>
            </a:r>
            <a:r>
              <a:rPr lang="en-GB" altLang="da-DK" sz="75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75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4666262" y="1983935"/>
            <a:ext cx="1932384" cy="2308324"/>
          </a:xfrm>
          <a:prstGeom prst="rect">
            <a:avLst/>
          </a:prstGeom>
          <a:noFill/>
        </p:spPr>
        <p:txBody>
          <a:bodyPr wrap="square" lIns="0" tIns="0" rIns="0" bIns="0">
            <a:spAutoFit/>
          </a:bodyPr>
          <a:lstStyle/>
          <a:p>
            <a:pPr eaLnBrk="1" hangingPunct="1">
              <a:spcAft>
                <a:spcPts val="450"/>
              </a:spcAft>
              <a:defRPr/>
            </a:pPr>
            <a:r>
              <a:rPr lang="en-GB" altLang="da-DK" sz="750" b="1" noProof="1">
                <a:solidFill>
                  <a:schemeClr val="tx1"/>
                </a:solidFill>
                <a:latin typeface="Arial" panose="020B0604020202020204" pitchFamily="34" charset="0"/>
                <a:cs typeface="Arial" panose="020B0604020202020204" pitchFamily="34" charset="0"/>
              </a:rPr>
              <a:t>Change / edit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picture </a:t>
            </a:r>
            <a:r>
              <a:rPr lang="en-GB" altLang="da-DK" sz="750" b="1" noProof="1">
                <a:solidFill>
                  <a:schemeClr val="tx1"/>
                </a:solidFill>
                <a:latin typeface="Arial" panose="020B0604020202020204" pitchFamily="34" charset="0"/>
                <a:cs typeface="Arial" panose="020B0604020202020204" pitchFamily="34" charset="0"/>
              </a:rPr>
              <a:t>RIGHT-CLICK</a:t>
            </a:r>
            <a:r>
              <a:rPr lang="en-GB" altLang="da-DK" sz="750" b="0" noProof="1">
                <a:solidFill>
                  <a:schemeClr val="tx1"/>
                </a:solidFill>
                <a:latin typeface="Arial" panose="020B0604020202020204" pitchFamily="34" charset="0"/>
                <a:cs typeface="Arial" panose="020B0604020202020204" pitchFamily="34" charset="0"/>
              </a:rPr>
              <a:t> on the picture and click “</a:t>
            </a:r>
            <a:r>
              <a:rPr lang="en-GB" altLang="da-DK" sz="750" b="1" noProof="1">
                <a:solidFill>
                  <a:schemeClr val="tx1"/>
                </a:solidFill>
                <a:latin typeface="Arial" panose="020B0604020202020204" pitchFamily="34" charset="0"/>
                <a:cs typeface="Arial" panose="020B0604020202020204" pitchFamily="34" charset="0"/>
              </a:rPr>
              <a:t>Change Picture</a:t>
            </a:r>
            <a:r>
              <a:rPr lang="en-GB" altLang="da-DK" sz="750" b="0" noProof="1">
                <a:solidFill>
                  <a:schemeClr val="tx1"/>
                </a:solidFill>
                <a:latin typeface="Arial" panose="020B0604020202020204" pitchFamily="34" charset="0"/>
                <a:cs typeface="Arial" panose="020B0604020202020204" pitchFamily="34" charset="0"/>
              </a:rPr>
              <a:t>”</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size or focus of the picture - </a:t>
            </a:r>
            <a:r>
              <a:rPr lang="en-GB" altLang="da-DK" sz="750" b="1" noProof="1">
                <a:solidFill>
                  <a:schemeClr val="tx1"/>
                </a:solidFill>
                <a:latin typeface="Arial" panose="020B0604020202020204" pitchFamily="34" charset="0"/>
                <a:cs typeface="Arial" panose="020B0604020202020204" pitchFamily="34" charset="0"/>
              </a:rPr>
              <a:t>Select the picture</a:t>
            </a:r>
            <a:r>
              <a:rPr lang="en-GB" altLang="da-DK" sz="750" b="0" noProof="1">
                <a:solidFill>
                  <a:schemeClr val="tx1"/>
                </a:solidFill>
                <a:latin typeface="Arial" panose="020B0604020202020204" pitchFamily="34" charset="0"/>
                <a:cs typeface="Arial" panose="020B0604020202020204" pitchFamily="34" charset="0"/>
              </a:rPr>
              <a:t>, click </a:t>
            </a:r>
            <a:r>
              <a:rPr lang="en-GB" altLang="da-DK" sz="750" b="1" noProof="1">
                <a:solidFill>
                  <a:schemeClr val="tx1"/>
                </a:solidFill>
                <a:latin typeface="Arial" panose="020B0604020202020204" pitchFamily="34" charset="0"/>
                <a:cs typeface="Arial" panose="020B0604020202020204" pitchFamily="34" charset="0"/>
              </a:rPr>
              <a:t>CROP</a:t>
            </a:r>
            <a:r>
              <a:rPr lang="en-GB" altLang="da-DK" sz="750" b="0" noProof="1">
                <a:solidFill>
                  <a:schemeClr val="tx1"/>
                </a:solidFill>
                <a:latin typeface="Arial" panose="020B0604020202020204" pitchFamily="34" charset="0"/>
                <a:cs typeface="Arial" panose="020B0604020202020204" pitchFamily="34" charset="0"/>
              </a:rPr>
              <a:t> from “The Picture Format menu”</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404813" y="3394918"/>
            <a:ext cx="1931194" cy="1094226"/>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404812" y="610790"/>
            <a:ext cx="6910388" cy="2492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sz="1800"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8495017" y="4825584"/>
            <a:ext cx="446483" cy="115416"/>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z="675" smtClean="0"/>
              <a:pPr/>
              <a:t>‹#›</a:t>
            </a:fld>
            <a:endParaRPr lang="en-GB" sz="675"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404812" y="1057275"/>
            <a:ext cx="1931195" cy="1910779"/>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latin typeface="+mn-lt"/>
              </a:rPr>
              <a:t>Copy &amp; Paste</a:t>
            </a: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Font typeface="Arial" panose="020B0604020202020204" pitchFamily="34" charset="0"/>
              <a:buNone/>
            </a:pPr>
            <a:r>
              <a:rPr lang="en-GB" sz="750" dirty="0">
                <a:solidFill>
                  <a:srgbClr val="3F1A01"/>
                </a:solidFill>
                <a:latin typeface="+mn-lt"/>
              </a:rPr>
              <a:t>When you need to paste text into the presentation </a:t>
            </a:r>
            <a:r>
              <a:rPr lang="en-GB" sz="750" b="1" dirty="0">
                <a:solidFill>
                  <a:srgbClr val="3F1A01"/>
                </a:solidFill>
                <a:latin typeface="+mn-lt"/>
              </a:rPr>
              <a:t>– Right-Click</a:t>
            </a:r>
            <a:r>
              <a:rPr lang="en-GB" sz="750" dirty="0">
                <a:solidFill>
                  <a:srgbClr val="3F1A01"/>
                </a:solidFill>
                <a:latin typeface="+mn-lt"/>
              </a:rPr>
              <a:t> and choose </a:t>
            </a:r>
            <a:br>
              <a:rPr lang="en-GB" sz="750" dirty="0">
                <a:solidFill>
                  <a:srgbClr val="3F1A01"/>
                </a:solidFill>
                <a:latin typeface="+mn-lt"/>
              </a:rPr>
            </a:br>
            <a:r>
              <a:rPr lang="en-GB" sz="750" dirty="0">
                <a:solidFill>
                  <a:srgbClr val="3F1A01"/>
                </a:solidFill>
                <a:latin typeface="+mn-lt"/>
              </a:rPr>
              <a:t>”</a:t>
            </a:r>
            <a:r>
              <a:rPr lang="en-GB" sz="750" b="1" dirty="0">
                <a:solidFill>
                  <a:srgbClr val="3F1A01"/>
                </a:solidFill>
                <a:latin typeface="+mn-lt"/>
              </a:rPr>
              <a:t>Keep text only</a:t>
            </a:r>
            <a:r>
              <a:rPr lang="en-GB" sz="750" dirty="0">
                <a:solidFill>
                  <a:srgbClr val="3F1A01"/>
                </a:solidFill>
                <a:latin typeface="+mn-lt"/>
              </a:rPr>
              <a:t>”.</a:t>
            </a: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spcAft>
                <a:spcPts val="450"/>
              </a:spcAft>
              <a:buFont typeface="Arial" panose="020B0604020202020204" pitchFamily="34" charset="0"/>
              <a:buNone/>
            </a:pPr>
            <a:r>
              <a:rPr lang="en-GB" sz="750" b="1" dirty="0">
                <a:solidFill>
                  <a:srgbClr val="3F1A01"/>
                </a:solidFill>
                <a:latin typeface="+mn-lt"/>
              </a:rPr>
              <a:t>Text styles</a:t>
            </a:r>
          </a:p>
          <a:p>
            <a:pPr marL="0" indent="0">
              <a:spcBef>
                <a:spcPts val="0"/>
              </a:spcBef>
              <a:buFont typeface="Arial" panose="020B0604020202020204" pitchFamily="34" charset="0"/>
              <a:buNone/>
            </a:pPr>
            <a:r>
              <a:rPr lang="en-GB" sz="750" dirty="0">
                <a:solidFill>
                  <a:srgbClr val="3F1A01"/>
                </a:solidFill>
                <a:latin typeface="+mn-lt"/>
              </a:rPr>
              <a:t>Use the </a:t>
            </a:r>
            <a:r>
              <a:rPr lang="en-GB" sz="750" b="1" dirty="0">
                <a:solidFill>
                  <a:srgbClr val="3F1A01"/>
                </a:solidFill>
                <a:latin typeface="+mn-lt"/>
              </a:rPr>
              <a:t>TAB-key</a:t>
            </a:r>
            <a:r>
              <a:rPr lang="en-GB" sz="750" dirty="0">
                <a:solidFill>
                  <a:srgbClr val="3F1A01"/>
                </a:solidFill>
                <a:latin typeface="+mn-lt"/>
              </a:rPr>
              <a:t> to jump through </a:t>
            </a:r>
            <a:br>
              <a:rPr lang="en-GB" sz="750" dirty="0">
                <a:solidFill>
                  <a:srgbClr val="3F1A01"/>
                </a:solidFill>
                <a:latin typeface="+mn-lt"/>
              </a:rPr>
            </a:br>
            <a:r>
              <a:rPr lang="en-GB" sz="750" dirty="0">
                <a:solidFill>
                  <a:srgbClr val="3F1A01"/>
                </a:solidFill>
                <a:latin typeface="+mn-lt"/>
              </a:rPr>
              <a:t>levels. Click </a:t>
            </a:r>
            <a:r>
              <a:rPr lang="en-GB" sz="750" b="1" dirty="0">
                <a:solidFill>
                  <a:srgbClr val="3F1A01"/>
                </a:solidFill>
                <a:latin typeface="+mn-lt"/>
              </a:rPr>
              <a:t>ENTER</a:t>
            </a:r>
            <a:r>
              <a:rPr lang="en-GB" sz="750" dirty="0">
                <a:solidFill>
                  <a:srgbClr val="3F1A01"/>
                </a:solidFill>
                <a:latin typeface="+mn-lt"/>
              </a:rPr>
              <a:t>, then </a:t>
            </a:r>
            <a:r>
              <a:rPr lang="en-GB" sz="750" b="1" dirty="0">
                <a:solidFill>
                  <a:srgbClr val="3F1A01"/>
                </a:solidFill>
                <a:latin typeface="+mn-lt"/>
              </a:rPr>
              <a:t>TAB</a:t>
            </a:r>
            <a:r>
              <a:rPr lang="en-GB" sz="75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750" dirty="0">
                <a:solidFill>
                  <a:srgbClr val="3F1A01"/>
                </a:solidFill>
                <a:latin typeface="+mn-lt"/>
              </a:rPr>
              <a:t>To go back in levels use </a:t>
            </a:r>
            <a:r>
              <a:rPr lang="en-GB" sz="750" b="1" dirty="0">
                <a:solidFill>
                  <a:srgbClr val="3F1A01"/>
                </a:solidFill>
                <a:latin typeface="+mn-lt"/>
              </a:rPr>
              <a:t>SHIFT-TAB</a:t>
            </a:r>
          </a:p>
          <a:p>
            <a:pPr marL="0" indent="0">
              <a:spcBef>
                <a:spcPts val="0"/>
              </a:spcBef>
              <a:buFont typeface="Arial" panose="020B0604020202020204" pitchFamily="34" charset="0"/>
              <a:buNone/>
            </a:pPr>
            <a:endParaRPr lang="en-GB" sz="75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383210" y="1226952"/>
            <a:ext cx="793334" cy="325137"/>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6816441" y="1048432"/>
            <a:ext cx="1016793" cy="196207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Building blocks</a:t>
            </a:r>
          </a:p>
          <a:p>
            <a:pPr marL="0" indent="0">
              <a:spcBef>
                <a:spcPts val="0"/>
              </a:spcBef>
              <a:buNone/>
            </a:pPr>
            <a:r>
              <a:rPr lang="en-GB" sz="750" dirty="0">
                <a:solidFill>
                  <a:srgbClr val="3F1A01"/>
                </a:solidFill>
              </a:rPr>
              <a:t>The building block slides are made to help you build the presentation. You find them after this slide</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Among the building blocks you find, </a:t>
            </a:r>
            <a:r>
              <a:rPr lang="en-GB" sz="750" dirty="0" err="1">
                <a:solidFill>
                  <a:srgbClr val="3F1A01"/>
                </a:solidFill>
              </a:rPr>
              <a:t>colorguides</a:t>
            </a:r>
            <a:r>
              <a:rPr lang="en-GB" sz="750" dirty="0">
                <a:solidFill>
                  <a:srgbClr val="3F1A01"/>
                </a:solidFill>
              </a:rPr>
              <a:t>, Tables and elements that you can pick from when you need to build your presentation.</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Delete these slides after use. </a:t>
            </a:r>
            <a:r>
              <a:rPr lang="en-GB" sz="75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761405" y="3826615"/>
            <a:ext cx="1218010" cy="46166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Guides – Show / Hide</a:t>
            </a:r>
          </a:p>
          <a:p>
            <a:pPr marL="0" indent="0">
              <a:spcBef>
                <a:spcPts val="0"/>
              </a:spcBef>
              <a:buNone/>
            </a:pPr>
            <a:r>
              <a:rPr lang="en-GB" sz="750" b="0" dirty="0">
                <a:solidFill>
                  <a:srgbClr val="3F1A01"/>
                </a:solidFill>
              </a:rPr>
              <a:t>From the View-tab </a:t>
            </a:r>
          </a:p>
          <a:p>
            <a:pPr marL="0" indent="0">
              <a:spcBef>
                <a:spcPts val="0"/>
              </a:spcBef>
              <a:buNone/>
            </a:pPr>
            <a:r>
              <a:rPr lang="en-GB" sz="750" b="0" dirty="0">
                <a:solidFill>
                  <a:srgbClr val="3F1A01"/>
                </a:solidFill>
              </a:rPr>
              <a:t>or Alt + F9</a:t>
            </a:r>
          </a:p>
          <a:p>
            <a:pPr marL="0" indent="0">
              <a:spcBef>
                <a:spcPts val="0"/>
              </a:spcBef>
              <a:buNone/>
            </a:pPr>
            <a:endParaRPr lang="en-GB" sz="75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404812" y="405000"/>
            <a:ext cx="6910388" cy="161583"/>
          </a:xfrm>
          <a:prstGeom prst="rect">
            <a:avLst/>
          </a:prstGeom>
          <a:noFill/>
        </p:spPr>
        <p:txBody>
          <a:bodyPr wrap="square" lIns="0" tIns="0" rIns="0" bIns="0" rtlCol="0">
            <a:spAutoFit/>
          </a:bodyPr>
          <a:lstStyle/>
          <a:p>
            <a:r>
              <a:rPr lang="en-GB" sz="1050">
                <a:solidFill>
                  <a:schemeClr val="accent2"/>
                </a:solidFill>
                <a:latin typeface="Times New Roman" panose="02020603050405020304" pitchFamily="18" charset="0"/>
                <a:cs typeface="Times New Roman" panose="02020603050405020304" pitchFamily="18" charset="0"/>
              </a:rPr>
              <a:t>Delete this slide after use</a:t>
            </a:r>
            <a:endParaRPr lang="en-GB" sz="105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404813" y="2909326"/>
            <a:ext cx="376773" cy="2295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4636526" y="2135700"/>
            <a:ext cx="790253" cy="635836"/>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2506963" y="3553283"/>
            <a:ext cx="541037" cy="233062"/>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8034893" y="1057275"/>
            <a:ext cx="703104" cy="2380342"/>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913210" y="2910104"/>
            <a:ext cx="1422797" cy="230832"/>
          </a:xfrm>
          <a:prstGeom prst="rect">
            <a:avLst/>
          </a:prstGeom>
          <a:noFill/>
        </p:spPr>
        <p:txBody>
          <a:bodyPr wrap="square" lIns="0" tIns="0" rIns="0" bIns="0">
            <a:spAutoFit/>
          </a:bodyPr>
          <a:lstStyle/>
          <a:p>
            <a:pPr eaLnBrk="1" hangingPunct="1">
              <a:spcAft>
                <a:spcPts val="450"/>
              </a:spcAft>
              <a:defRPr/>
            </a:pPr>
            <a:r>
              <a:rPr lang="en-GB" sz="750" noProof="1">
                <a:solidFill>
                  <a:schemeClr val="tx1"/>
                </a:solidFill>
                <a:latin typeface="Arial" panose="020B0604020202020204" pitchFamily="34" charset="0"/>
                <a:cs typeface="Arial" panose="020B0604020202020204" pitchFamily="34" charset="0"/>
              </a:rPr>
              <a:t>Alternatively, </a:t>
            </a:r>
            <a:r>
              <a:rPr lang="en-GB" sz="750" b="1" noProof="1">
                <a:solidFill>
                  <a:schemeClr val="tx1"/>
                </a:solidFill>
                <a:latin typeface="Arial" panose="020B0604020202020204" pitchFamily="34" charset="0"/>
                <a:cs typeface="Arial" panose="020B0604020202020204" pitchFamily="34" charset="0"/>
              </a:rPr>
              <a:t>Increase</a:t>
            </a:r>
            <a:r>
              <a:rPr lang="en-GB" sz="750" baseline="0" noProof="1">
                <a:solidFill>
                  <a:schemeClr val="tx1"/>
                </a:solidFill>
                <a:latin typeface="Arial" panose="020B0604020202020204" pitchFamily="34" charset="0"/>
                <a:cs typeface="Arial" panose="020B0604020202020204" pitchFamily="34" charset="0"/>
              </a:rPr>
              <a:t> and</a:t>
            </a:r>
            <a:br>
              <a:rPr lang="en-GB" sz="750" baseline="0" noProof="1">
                <a:solidFill>
                  <a:schemeClr val="tx1"/>
                </a:solidFill>
                <a:latin typeface="Arial" panose="020B0604020202020204" pitchFamily="34" charset="0"/>
                <a:cs typeface="Arial" panose="020B0604020202020204" pitchFamily="34" charset="0"/>
              </a:rPr>
            </a:br>
            <a:r>
              <a:rPr lang="en-GB" sz="750" b="1" baseline="0" noProof="1">
                <a:solidFill>
                  <a:schemeClr val="tx1"/>
                </a:solidFill>
                <a:latin typeface="Arial" panose="020B0604020202020204" pitchFamily="34" charset="0"/>
                <a:cs typeface="Arial" panose="020B0604020202020204" pitchFamily="34" charset="0"/>
              </a:rPr>
              <a:t>Decrease </a:t>
            </a:r>
            <a:r>
              <a:rPr lang="en-GB" sz="75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4673203" y="1201153"/>
            <a:ext cx="329927" cy="335471"/>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3048000" y="1058625"/>
            <a:ext cx="1422796" cy="705321"/>
          </a:xfrm>
          <a:prstGeom prst="rect">
            <a:avLst/>
          </a:prstGeom>
          <a:noFill/>
        </p:spPr>
        <p:txBody>
          <a:bodyPr wrap="square" lIns="0" tIns="0" rIns="0" bIns="0">
            <a:spAutoFit/>
          </a:bodyPr>
          <a:lstStyle/>
          <a:p>
            <a:pPr eaLnBrk="1" hangingPunct="1">
              <a:spcBef>
                <a:spcPts val="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Insert a New Slide</a:t>
            </a:r>
            <a:endParaRPr lang="en-GB"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noProof="1">
                <a:solidFill>
                  <a:schemeClr val="tx1"/>
                </a:solidFill>
                <a:latin typeface="Arial" panose="020B0604020202020204" pitchFamily="34" charset="0"/>
                <a:cs typeface="Arial" panose="020B0604020202020204" pitchFamily="34" charset="0"/>
              </a:rPr>
              <a:t>Home </a:t>
            </a:r>
            <a:r>
              <a:rPr lang="en-GB" altLang="da-DK" sz="750" b="0" noProof="1">
                <a:solidFill>
                  <a:schemeClr val="tx1"/>
                </a:solidFill>
                <a:latin typeface="Arial" panose="020B0604020202020204" pitchFamily="34" charset="0"/>
                <a:cs typeface="Arial" panose="020B0604020202020204" pitchFamily="34" charset="0"/>
              </a:rPr>
              <a:t>tab</a:t>
            </a:r>
            <a:endParaRPr lang="en-GB" altLang="da-DK" sz="750" b="0" strike="sngStrike"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baseline="0" noProof="1">
                <a:solidFill>
                  <a:schemeClr val="tx1"/>
                </a:solidFill>
                <a:latin typeface="Arial" panose="020B0604020202020204" pitchFamily="34" charset="0"/>
                <a:cs typeface="Arial" panose="020B0604020202020204" pitchFamily="34" charset="0"/>
              </a:rPr>
              <a:t>New Slide </a:t>
            </a:r>
            <a:r>
              <a:rPr lang="en-GB" altLang="da-DK" sz="750" noProof="1">
                <a:solidFill>
                  <a:schemeClr val="tx1"/>
                </a:solidFill>
                <a:latin typeface="Arial" panose="020B0604020202020204" pitchFamily="34" charset="0"/>
                <a:cs typeface="Arial" panose="020B0604020202020204" pitchFamily="34" charset="0"/>
              </a:rPr>
              <a:t>to insert </a:t>
            </a:r>
            <a:br>
              <a:rPr lang="en-GB" altLang="da-DK" sz="750" noProof="1">
                <a:solidFill>
                  <a:schemeClr val="tx1"/>
                </a:solidFill>
                <a:latin typeface="Arial" panose="020B0604020202020204" pitchFamily="34" charset="0"/>
                <a:cs typeface="Arial" panose="020B0604020202020204" pitchFamily="34" charset="0"/>
              </a:rPr>
            </a:br>
            <a:r>
              <a:rPr lang="en-GB" altLang="da-DK" sz="75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4674708" y="1051007"/>
            <a:ext cx="1932384" cy="769441"/>
          </a:xfrm>
          <a:prstGeom prst="rect">
            <a:avLst/>
          </a:prstGeom>
          <a:noFill/>
        </p:spPr>
        <p:txBody>
          <a:bodyPr wrap="square" lIns="0" tIns="0" rIns="0" bIns="0">
            <a:spAutoFit/>
          </a:bodyPr>
          <a:lstStyle/>
          <a:p>
            <a:pPr eaLnBrk="1" hangingPunct="1">
              <a:spcAft>
                <a:spcPts val="450"/>
              </a:spcAft>
              <a:defRPr/>
            </a:pPr>
            <a:r>
              <a:rPr lang="en-GB" sz="750" b="1" noProof="1">
                <a:solidFill>
                  <a:schemeClr val="tx1"/>
                </a:solidFill>
                <a:latin typeface="Arial" panose="020B0604020202020204" pitchFamily="34" charset="0"/>
                <a:cs typeface="Arial" panose="020B0604020202020204" pitchFamily="34" charset="0"/>
              </a:rPr>
              <a:t>Insert picture</a:t>
            </a: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r>
              <a:rPr lang="en-GB" altLang="da-DK" sz="750" b="0" noProof="1">
                <a:solidFill>
                  <a:schemeClr val="tx1"/>
                </a:solidFill>
                <a:latin typeface="Arial" panose="020B0604020202020204" pitchFamily="34" charset="0"/>
                <a:cs typeface="Arial" panose="020B0604020202020204" pitchFamily="34" charset="0"/>
              </a:rPr>
              <a:t>On slides with picture placeholder, </a:t>
            </a:r>
            <a:br>
              <a:rPr lang="en-GB" altLang="da-DK" sz="750" b="0" noProof="1">
                <a:solidFill>
                  <a:schemeClr val="tx1"/>
                </a:solidFill>
                <a:latin typeface="Arial" panose="020B0604020202020204" pitchFamily="34" charset="0"/>
                <a:cs typeface="Arial" panose="020B0604020202020204" pitchFamily="34" charset="0"/>
              </a:rPr>
            </a:br>
            <a:r>
              <a:rPr lang="en-GB" altLang="da-DK" sz="750" b="0" noProof="1">
                <a:solidFill>
                  <a:schemeClr val="tx1"/>
                </a:solidFill>
                <a:latin typeface="Arial" panose="020B0604020202020204" pitchFamily="34" charset="0"/>
                <a:cs typeface="Arial" panose="020B0604020202020204" pitchFamily="34" charset="0"/>
              </a:rPr>
              <a:t>click on the icon and choose </a:t>
            </a:r>
            <a:r>
              <a:rPr lang="en-GB" altLang="da-DK" sz="75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2533025" y="1058625"/>
            <a:ext cx="342948" cy="557291"/>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2532661" y="2061911"/>
            <a:ext cx="735221" cy="218815"/>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2545357" y="1882837"/>
            <a:ext cx="1932383" cy="1346522"/>
          </a:xfrm>
          <a:prstGeom prst="rect">
            <a:avLst/>
          </a:prstGeom>
          <a:noFill/>
        </p:spPr>
        <p:txBody>
          <a:bodyPr wrap="square" lIns="0" tIns="0" rIns="0" bIns="0">
            <a:spAutoFit/>
          </a:bodyPr>
          <a:lstStyle/>
          <a:p>
            <a:pPr eaLnBrk="1" hangingPunct="1">
              <a:spcBef>
                <a:spcPts val="90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450"/>
              </a:spcAft>
              <a:defRPr/>
            </a:pPr>
            <a:r>
              <a:rPr lang="en-GB" altLang="da-DK" sz="750" noProof="1">
                <a:solidFill>
                  <a:schemeClr val="tx1"/>
                </a:solidFill>
                <a:latin typeface="Arial" panose="020B0604020202020204" pitchFamily="34" charset="0"/>
                <a:cs typeface="Arial" panose="020B0604020202020204" pitchFamily="34" charset="0"/>
              </a:rPr>
              <a:t>From the </a:t>
            </a:r>
            <a:r>
              <a:rPr lang="en-GB" altLang="da-DK" sz="750" b="1" noProof="1">
                <a:solidFill>
                  <a:schemeClr val="tx1"/>
                </a:solidFill>
                <a:latin typeface="Arial" panose="020B0604020202020204" pitchFamily="34" charset="0"/>
                <a:cs typeface="Arial" panose="020B0604020202020204" pitchFamily="34" charset="0"/>
              </a:rPr>
              <a:t>Home - Tab</a:t>
            </a: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arrow next to </a:t>
            </a:r>
            <a:r>
              <a:rPr lang="en-GB" sz="750" b="1" dirty="0">
                <a:solidFill>
                  <a:srgbClr val="000000"/>
                </a:solidFill>
                <a:latin typeface="Arial" panose="020B0604020202020204" pitchFamily="34" charset="0"/>
                <a:ea typeface="Times New Roman" panose="02020603050405020304" pitchFamily="18" charset="0"/>
              </a:rPr>
              <a:t>Layout</a:t>
            </a:r>
            <a:br>
              <a:rPr lang="en-GB" sz="750" b="1" dirty="0">
                <a:solidFill>
                  <a:srgbClr val="000000"/>
                </a:solidFill>
                <a:latin typeface="Arial" panose="020B0604020202020204" pitchFamily="34" charset="0"/>
                <a:ea typeface="Times New Roman" panose="02020603050405020304" pitchFamily="18" charset="0"/>
              </a:rPr>
            </a:br>
            <a:r>
              <a:rPr lang="en-GB" sz="75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750" dirty="0">
              <a:solidFill>
                <a:schemeClr val="tx1"/>
              </a:solidFill>
              <a:latin typeface="Times New Roman" panose="02020603050405020304" pitchFamily="18" charset="0"/>
              <a:ea typeface="Times New Roman" panose="02020603050405020304" pitchFamily="18" charset="0"/>
            </a:endParaRP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75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46153639"/>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114425" y="2085750"/>
            <a:ext cx="6915150" cy="830997"/>
          </a:xfrm>
          <a:prstGeom prst="rect">
            <a:avLst/>
          </a:prstGeom>
          <a:noFill/>
        </p:spPr>
        <p:txBody>
          <a:bodyPr wrap="square" rtlCol="0">
            <a:spAutoFit/>
          </a:bodyPr>
          <a:lstStyle/>
          <a:p>
            <a:r>
              <a:rPr lang="en-GB" sz="2700" b="1">
                <a:solidFill>
                  <a:srgbClr val="3F1A01"/>
                </a:solidFill>
                <a:latin typeface="+mj-lt"/>
                <a:cs typeface="Times New Roman" panose="02020603050405020304" pitchFamily="18" charset="0"/>
              </a:rPr>
              <a:t>Delete all masterslides after this slide.</a:t>
            </a:r>
          </a:p>
          <a:p>
            <a:r>
              <a:rPr lang="en-GB" sz="2100">
                <a:solidFill>
                  <a:srgbClr val="B59E5F"/>
                </a:solidFill>
                <a:latin typeface="Times New Roman" panose="02020603050405020304" pitchFamily="18" charset="0"/>
                <a:cs typeface="Times New Roman" panose="02020603050405020304" pitchFamily="18" charset="0"/>
              </a:rPr>
              <a:t>They are not part of this presentation.</a:t>
            </a:r>
            <a:endParaRPr lang="en-GB" sz="21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6251576"/>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294388"/>
            <a:ext cx="7886700" cy="845798"/>
          </a:xfrm>
        </p:spPr>
        <p:txBody>
          <a:bodyPr anchor="t">
            <a:normAutofit/>
          </a:bodyPr>
          <a:lstStyle>
            <a:lvl1pPr>
              <a:defRPr sz="3000"/>
            </a:lvl1pPr>
          </a:lstStyle>
          <a:p>
            <a:r>
              <a:rPr lang="da-DK"/>
              <a:t>Click to chapter title</a:t>
            </a:r>
            <a:br>
              <a:rPr lang="da-DK"/>
            </a:br>
            <a:r>
              <a:rPr lang="da-DK"/>
              <a:t>in two lines</a:t>
            </a:r>
            <a:endParaRPr lang="en-US"/>
          </a:p>
        </p:txBody>
      </p:sp>
      <p:sp>
        <p:nvSpPr>
          <p:cNvPr id="8" name="Rectangle 7"/>
          <p:cNvSpPr/>
          <p:nvPr userDrawn="1"/>
        </p:nvSpPr>
        <p:spPr>
          <a:xfrm>
            <a:off x="0" y="1"/>
            <a:ext cx="9144000" cy="617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6"/>
              </a:solidFill>
            </a:endParaRPr>
          </a:p>
        </p:txBody>
      </p:sp>
      <p:cxnSp>
        <p:nvCxnSpPr>
          <p:cNvPr id="9" name="Straight Connector 8"/>
          <p:cNvCxnSpPr/>
          <p:nvPr userDrawn="1"/>
        </p:nvCxnSpPr>
        <p:spPr>
          <a:xfrm>
            <a:off x="659265" y="3791656"/>
            <a:ext cx="7856085" cy="1280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623888" y="3846910"/>
            <a:ext cx="7886700" cy="825503"/>
          </a:xfrm>
        </p:spPr>
        <p:txBody>
          <a:bodyPr>
            <a:normAutofit/>
          </a:bodyPr>
          <a:lstStyle>
            <a:lvl1pPr marL="0" indent="0">
              <a:buNone/>
              <a:defRPr sz="1350" b="1">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a:t>Click to add chapter subtitle</a:t>
            </a:r>
          </a:p>
        </p:txBody>
      </p:sp>
      <p:sp>
        <p:nvSpPr>
          <p:cNvPr id="10" name="Text Placeholder 10"/>
          <p:cNvSpPr>
            <a:spLocks noGrp="1"/>
          </p:cNvSpPr>
          <p:nvPr>
            <p:ph type="body" sz="quarter" idx="14"/>
          </p:nvPr>
        </p:nvSpPr>
        <p:spPr>
          <a:xfrm>
            <a:off x="629035" y="4767263"/>
            <a:ext cx="6718823" cy="273844"/>
          </a:xfrm>
        </p:spPr>
        <p:txBody>
          <a:bodyPr anchor="ctr">
            <a:noAutofit/>
          </a:bodyPr>
          <a:lstStyle>
            <a:lvl1pPr marL="0" indent="0" algn="l">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Master text styles</a:t>
            </a:r>
          </a:p>
        </p:txBody>
      </p:sp>
    </p:spTree>
    <p:extLst>
      <p:ext uri="{BB962C8B-B14F-4D97-AF65-F5344CB8AC3E}">
        <p14:creationId xmlns:p14="http://schemas.microsoft.com/office/powerpoint/2010/main" val="20731672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3"/>
            <a:ext cx="7886700" cy="393587"/>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p:nvPr>
        </p:nvSpPr>
        <p:spPr>
          <a:xfrm>
            <a:off x="628650" y="1028700"/>
            <a:ext cx="7886700" cy="3263504"/>
          </a:xfrm>
        </p:spPr>
        <p:txBody>
          <a:bodyPr/>
          <a:lstStyle>
            <a:lvl1pPr>
              <a:defRPr sz="1800"/>
            </a:lvl1pPr>
            <a:lvl2pPr>
              <a:defRPr sz="1350"/>
            </a:lvl2pPr>
            <a:lvl3pPr>
              <a:defRPr sz="1050"/>
            </a:lvl3pPr>
            <a:lvl4pPr>
              <a:defRPr sz="750"/>
            </a:lvl4pPr>
            <a:lvl5pPr>
              <a:defRPr sz="750"/>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Footer Placeholder 4"/>
          <p:cNvSpPr>
            <a:spLocks noGrp="1"/>
          </p:cNvSpPr>
          <p:nvPr>
            <p:ph type="ftr" sz="quarter" idx="11"/>
          </p:nvPr>
        </p:nvSpPr>
        <p:spPr/>
        <p:txBody>
          <a:bodyPr/>
          <a:lstStyle/>
          <a:p>
            <a:endParaRPr lang="en-US"/>
          </a:p>
        </p:txBody>
      </p:sp>
      <p:sp>
        <p:nvSpPr>
          <p:cNvPr id="11" name="Text Placeholder 10"/>
          <p:cNvSpPr>
            <a:spLocks noGrp="1"/>
          </p:cNvSpPr>
          <p:nvPr>
            <p:ph type="body" sz="quarter" idx="13"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16465029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Title &amp; 1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4"/>
            <a:ext cx="7886700" cy="380785"/>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hasCustomPrompt="1"/>
          </p:nvPr>
        </p:nvSpPr>
        <p:spPr>
          <a:xfrm>
            <a:off x="628650" y="1028700"/>
            <a:ext cx="7886700" cy="3263504"/>
          </a:xfrm>
        </p:spPr>
        <p:txBody>
          <a:bodyPr/>
          <a:lstStyle>
            <a:lvl1pPr marL="0" indent="0">
              <a:buNone/>
              <a:defRPr sz="1800"/>
            </a:lvl1pPr>
          </a:lstStyle>
          <a:p>
            <a:pPr lvl="0"/>
            <a:r>
              <a:rPr lang="da-DK"/>
              <a:t>Click to add text</a:t>
            </a:r>
          </a:p>
        </p:txBody>
      </p:sp>
      <p:sp>
        <p:nvSpPr>
          <p:cNvPr id="5" name="Footer Placeholder 4"/>
          <p:cNvSpPr>
            <a:spLocks noGrp="1"/>
          </p:cNvSpPr>
          <p:nvPr>
            <p:ph type="ftr" sz="quarter" idx="11"/>
          </p:nvPr>
        </p:nvSpPr>
        <p:spPr/>
        <p:txBody>
          <a:bodyPr/>
          <a:lstStyle/>
          <a:p>
            <a:endParaRPr lang="en-US"/>
          </a:p>
        </p:txBody>
      </p:sp>
      <p:sp>
        <p:nvSpPr>
          <p:cNvPr id="9" name="Text Placeholder 10"/>
          <p:cNvSpPr>
            <a:spLocks noGrp="1"/>
          </p:cNvSpPr>
          <p:nvPr>
            <p:ph type="body" sz="quarter" idx="13"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24231345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6000" y="178200"/>
            <a:ext cx="8470800" cy="642600"/>
          </a:xfrm>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550800" y="1026000"/>
            <a:ext cx="3960000" cy="3186000"/>
          </a:xfrm>
        </p:spPr>
        <p:txBody>
          <a:bodyPr/>
          <a:lstStyle>
            <a:lvl1pPr marL="266700"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600"/>
            </a:lvl1pPr>
            <a:lvl2pPr marL="541338" marR="0" indent="-274638"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400"/>
            </a:lvl2pPr>
            <a:lvl3pPr marL="808038"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200"/>
            </a:lvl3pPr>
            <a:lvl4pPr marL="1165225"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100"/>
            </a:lvl4pPr>
            <a:lvl5pPr>
              <a:defRPr sz="1100"/>
            </a:lvl5pPr>
            <a:lvl6pPr>
              <a:defRPr sz="1800"/>
            </a:lvl6pPr>
            <a:lvl7pPr>
              <a:defRPr sz="1800"/>
            </a:lvl7pPr>
            <a:lvl8pPr>
              <a:defRPr sz="1800"/>
            </a:lvl8pPr>
            <a:lvl9pPr>
              <a:defRPr sz="1800"/>
            </a:lvl9pPr>
          </a:lstStyle>
          <a:p>
            <a:pPr marL="266700" marR="0" lvl="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Click to edit Master text styles</a:t>
            </a:r>
          </a:p>
          <a:p>
            <a:pPr marL="541338" marR="0" lvl="1" indent="-274638"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Second level</a:t>
            </a:r>
          </a:p>
          <a:p>
            <a:pPr marL="808038" marR="0" lvl="2"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Third level</a:t>
            </a:r>
          </a:p>
          <a:p>
            <a:pPr marL="1165225" marR="0" lvl="3"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Fourth level</a:t>
            </a:r>
          </a:p>
        </p:txBody>
      </p:sp>
      <p:sp>
        <p:nvSpPr>
          <p:cNvPr id="4" name="Content Placeholder 3"/>
          <p:cNvSpPr>
            <a:spLocks noGrp="1"/>
          </p:cNvSpPr>
          <p:nvPr>
            <p:ph sz="half" idx="2"/>
          </p:nvPr>
        </p:nvSpPr>
        <p:spPr>
          <a:xfrm>
            <a:off x="4726800" y="1026000"/>
            <a:ext cx="3960000" cy="3186000"/>
          </a:xfrm>
        </p:spPr>
        <p:txBody>
          <a:bodyPr/>
          <a:lstStyle>
            <a:lvl1pPr marL="266700"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600"/>
            </a:lvl1pPr>
            <a:lvl2pPr marL="541338" marR="0" indent="-274638"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400"/>
            </a:lvl2pPr>
            <a:lvl3pPr marL="808038"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200"/>
            </a:lvl3pPr>
            <a:lvl4pPr marL="1165225"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100"/>
            </a:lvl4pPr>
            <a:lvl5pPr>
              <a:defRPr sz="1100"/>
            </a:lvl5pPr>
            <a:lvl6pPr>
              <a:defRPr sz="1800"/>
            </a:lvl6pPr>
            <a:lvl7pPr>
              <a:defRPr sz="1800"/>
            </a:lvl7pPr>
            <a:lvl8pPr>
              <a:defRPr sz="1800"/>
            </a:lvl8pPr>
            <a:lvl9pPr>
              <a:defRPr sz="1800"/>
            </a:lvl9pPr>
          </a:lstStyle>
          <a:p>
            <a:pPr marL="266700" marR="0" lvl="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Click to edit Master text styles</a:t>
            </a:r>
          </a:p>
          <a:p>
            <a:pPr marL="541338" marR="0" lvl="1" indent="-274638"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Second level</a:t>
            </a:r>
          </a:p>
          <a:p>
            <a:pPr marL="808038" marR="0" lvl="2"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Third level</a:t>
            </a:r>
          </a:p>
          <a:p>
            <a:pPr marL="1165225" marR="0" lvl="3"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Fourth level</a:t>
            </a:r>
          </a:p>
        </p:txBody>
      </p:sp>
      <p:sp>
        <p:nvSpPr>
          <p:cNvPr id="7" name="Slide Number Placeholder 6"/>
          <p:cNvSpPr>
            <a:spLocks noGrp="1"/>
          </p:cNvSpPr>
          <p:nvPr>
            <p:ph type="sldNum" sz="quarter" idx="12"/>
          </p:nvPr>
        </p:nvSpPr>
        <p:spPr/>
        <p:txBody>
          <a:bodyPr/>
          <a:lstStyle/>
          <a:p>
            <a:fld id="{9AA145CA-8068-4996-9C8C-F7D0EAA223E1}" type="slidenum">
              <a:rPr lang="en-GB" smtClean="0"/>
              <a:t>‹#›</a:t>
            </a:fld>
            <a:endParaRPr lang="en-GB"/>
          </a:p>
        </p:txBody>
      </p:sp>
      <p:sp>
        <p:nvSpPr>
          <p:cNvPr id="9" name="Text Placeholder 8"/>
          <p:cNvSpPr>
            <a:spLocks noGrp="1"/>
          </p:cNvSpPr>
          <p:nvPr>
            <p:ph type="body" sz="quarter" idx="13"/>
          </p:nvPr>
        </p:nvSpPr>
        <p:spPr>
          <a:xfrm>
            <a:off x="216000" y="4282200"/>
            <a:ext cx="5940000" cy="270000"/>
          </a:xfrm>
        </p:spPr>
        <p:txBody>
          <a:bodyPr anchor="b"/>
          <a:lstStyle>
            <a:lvl1pPr marL="0" indent="0">
              <a:spcBef>
                <a:spcPts val="400"/>
              </a:spcBef>
              <a:buNone/>
              <a:defRPr sz="1000"/>
            </a:lvl1pPr>
          </a:lstStyle>
          <a:p>
            <a:pPr lvl="0"/>
            <a:r>
              <a:rPr lang="en-US" dirty="0"/>
              <a:t>Click to edit Master text styles</a:t>
            </a:r>
          </a:p>
        </p:txBody>
      </p:sp>
      <p:sp>
        <p:nvSpPr>
          <p:cNvPr id="11" name="Text Placeholder 10"/>
          <p:cNvSpPr>
            <a:spLocks noGrp="1"/>
          </p:cNvSpPr>
          <p:nvPr>
            <p:ph type="body" sz="quarter" idx="14"/>
          </p:nvPr>
        </p:nvSpPr>
        <p:spPr>
          <a:xfrm>
            <a:off x="0" y="4703400"/>
            <a:ext cx="4140000" cy="270000"/>
          </a:xfrm>
        </p:spPr>
        <p:txBody>
          <a:bodyPr anchor="b"/>
          <a:lstStyle>
            <a:lvl1pPr marL="0" indent="0">
              <a:spcBef>
                <a:spcPts val="0"/>
              </a:spcBef>
              <a:buNone/>
              <a:defRPr sz="800"/>
            </a:lvl1pPr>
          </a:lstStyle>
          <a:p>
            <a:pPr lvl="0"/>
            <a:r>
              <a:rPr lang="en-US" dirty="0"/>
              <a:t>Click to edit Master text styles</a:t>
            </a:r>
          </a:p>
        </p:txBody>
      </p:sp>
    </p:spTree>
    <p:extLst>
      <p:ext uri="{BB962C8B-B14F-4D97-AF65-F5344CB8AC3E}">
        <p14:creationId xmlns:p14="http://schemas.microsoft.com/office/powerpoint/2010/main" val="30702756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only no fram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Click to edit Master title style</a:t>
            </a:r>
            <a:endParaRPr lang="en-GB" dirty="0"/>
          </a:p>
        </p:txBody>
      </p:sp>
      <p:sp>
        <p:nvSpPr>
          <p:cNvPr id="6" name="Slide Number Placeholder 5"/>
          <p:cNvSpPr>
            <a:spLocks noGrp="1"/>
          </p:cNvSpPr>
          <p:nvPr>
            <p:ph type="sldNum" sz="quarter" idx="12"/>
          </p:nvPr>
        </p:nvSpPr>
        <p:spPr/>
        <p:txBody>
          <a:bodyPr/>
          <a:lstStyle/>
          <a:p>
            <a:fld id="{9AA145CA-8068-4996-9C8C-F7D0EAA223E1}" type="slidenum">
              <a:rPr lang="en-GB" smtClean="0"/>
              <a:t>‹#›</a:t>
            </a:fld>
            <a:endParaRPr lang="en-GB"/>
          </a:p>
        </p:txBody>
      </p:sp>
      <p:sp>
        <p:nvSpPr>
          <p:cNvPr id="8" name="Text Placeholder 7"/>
          <p:cNvSpPr>
            <a:spLocks noGrp="1"/>
          </p:cNvSpPr>
          <p:nvPr>
            <p:ph type="body" sz="quarter" idx="13" hasCustomPrompt="1"/>
          </p:nvPr>
        </p:nvSpPr>
        <p:spPr>
          <a:xfrm>
            <a:off x="216000" y="4282200"/>
            <a:ext cx="5940000" cy="270000"/>
          </a:xfrm>
        </p:spPr>
        <p:txBody>
          <a:bodyPr anchor="b">
            <a:noAutofit/>
          </a:bodyPr>
          <a:lstStyle>
            <a:lvl1pPr marL="0" indent="0">
              <a:spcBef>
                <a:spcPts val="400"/>
              </a:spcBef>
              <a:buNone/>
              <a:defRPr sz="1000"/>
            </a:lvl1pPr>
          </a:lstStyle>
          <a:p>
            <a:pPr lvl="0"/>
            <a:r>
              <a:rPr lang="en-US" dirty="0"/>
              <a:t>Insert notes text here</a:t>
            </a:r>
          </a:p>
        </p:txBody>
      </p:sp>
      <p:sp>
        <p:nvSpPr>
          <p:cNvPr id="10" name="Text Placeholder 9"/>
          <p:cNvSpPr>
            <a:spLocks noGrp="1"/>
          </p:cNvSpPr>
          <p:nvPr>
            <p:ph type="body" sz="quarter" idx="14" hasCustomPrompt="1"/>
          </p:nvPr>
        </p:nvSpPr>
        <p:spPr>
          <a:xfrm>
            <a:off x="0" y="4703400"/>
            <a:ext cx="4140000" cy="270000"/>
          </a:xfrm>
        </p:spPr>
        <p:txBody>
          <a:bodyPr anchor="b">
            <a:noAutofit/>
          </a:bodyPr>
          <a:lstStyle>
            <a:lvl1pPr marL="0" indent="0">
              <a:spcBef>
                <a:spcPts val="0"/>
              </a:spcBef>
              <a:buNone/>
              <a:defRPr sz="800"/>
            </a:lvl1pPr>
          </a:lstStyle>
          <a:p>
            <a:pPr lvl="0"/>
            <a:r>
              <a:rPr lang="en-US" dirty="0"/>
              <a:t>Insert reference details here</a:t>
            </a:r>
          </a:p>
        </p:txBody>
      </p:sp>
    </p:spTree>
    <p:extLst>
      <p:ext uri="{BB962C8B-B14F-4D97-AF65-F5344CB8AC3E}">
        <p14:creationId xmlns:p14="http://schemas.microsoft.com/office/powerpoint/2010/main" val="16371299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4"/>
          <p:cNvSpPr>
            <a:spLocks noGrp="1"/>
          </p:cNvSpPr>
          <p:nvPr>
            <p:ph type="body" sz="quarter" idx="11" hasCustomPrompt="1"/>
          </p:nvPr>
        </p:nvSpPr>
        <p:spPr>
          <a:xfrm>
            <a:off x="385356" y="4872090"/>
            <a:ext cx="4143601" cy="165497"/>
          </a:xfrm>
        </p:spPr>
        <p:txBody>
          <a:bodyPr vert="horz" lIns="91440" tIns="45720" rIns="91440" bIns="45720" rtlCol="0" anchor="b" anchorCtr="0"/>
          <a:lstStyle>
            <a:lvl1pPr marL="0" indent="0" algn="l">
              <a:spcBef>
                <a:spcPts val="0"/>
              </a:spcBef>
              <a:spcAft>
                <a:spcPts val="0"/>
              </a:spcAft>
              <a:buFont typeface="Arial" panose="020B0604020202020204" pitchFamily="34" charset="0"/>
              <a:buNone/>
              <a:defRPr lang="en-GB" sz="825" dirty="0">
                <a:solidFill>
                  <a:schemeClr val="tx1"/>
                </a:solidFill>
              </a:defRPr>
            </a:lvl1pPr>
          </a:lstStyle>
          <a:p>
            <a:pPr marL="0" lvl="0"/>
            <a:r>
              <a:rPr lang="en-GB" dirty="0"/>
              <a:t>Click to add footer</a:t>
            </a:r>
          </a:p>
        </p:txBody>
      </p:sp>
      <p:sp>
        <p:nvSpPr>
          <p:cNvPr id="5" name="Text Placeholder 4"/>
          <p:cNvSpPr>
            <a:spLocks noGrp="1"/>
          </p:cNvSpPr>
          <p:nvPr>
            <p:ph type="body" sz="quarter" idx="10" hasCustomPrompt="1"/>
          </p:nvPr>
        </p:nvSpPr>
        <p:spPr>
          <a:xfrm>
            <a:off x="4592943" y="4872090"/>
            <a:ext cx="4187477" cy="165497"/>
          </a:xfrm>
        </p:spPr>
        <p:txBody>
          <a:bodyPr vert="horz" lIns="91440" tIns="45720" rIns="91440" bIns="45720" rtlCol="0" anchor="b" anchorCtr="0"/>
          <a:lstStyle>
            <a:lvl1pPr marL="0" indent="0" algn="r">
              <a:spcBef>
                <a:spcPts val="0"/>
              </a:spcBef>
              <a:spcAft>
                <a:spcPts val="0"/>
              </a:spcAft>
              <a:buFont typeface="Arial" panose="020B0604020202020204" pitchFamily="34" charset="0"/>
              <a:buNone/>
              <a:defRPr lang="en-GB" sz="825" dirty="0">
                <a:solidFill>
                  <a:schemeClr val="tx1"/>
                </a:solidFill>
              </a:defRPr>
            </a:lvl1pPr>
          </a:lstStyle>
          <a:p>
            <a:pPr marL="0" lvl="0"/>
            <a:r>
              <a:rPr lang="en-GB" dirty="0"/>
              <a:t>Click to add reference</a:t>
            </a:r>
          </a:p>
        </p:txBody>
      </p:sp>
    </p:spTree>
    <p:extLst>
      <p:ext uri="{BB962C8B-B14F-4D97-AF65-F5344CB8AC3E}">
        <p14:creationId xmlns:p14="http://schemas.microsoft.com/office/powerpoint/2010/main" val="19412768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amp; 1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4"/>
            <a:ext cx="7886700" cy="380785"/>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hasCustomPrompt="1"/>
          </p:nvPr>
        </p:nvSpPr>
        <p:spPr>
          <a:xfrm>
            <a:off x="628650" y="1028700"/>
            <a:ext cx="7886700" cy="3263504"/>
          </a:xfrm>
        </p:spPr>
        <p:txBody>
          <a:bodyPr/>
          <a:lstStyle>
            <a:lvl1pPr marL="0" indent="0">
              <a:buNone/>
              <a:defRPr sz="1800"/>
            </a:lvl1pPr>
          </a:lstStyle>
          <a:p>
            <a:pPr lvl="0"/>
            <a:r>
              <a:rPr lang="da-DK"/>
              <a:t>Click to add text</a:t>
            </a:r>
          </a:p>
        </p:txBody>
      </p:sp>
      <p:cxnSp>
        <p:nvCxnSpPr>
          <p:cNvPr id="8" name="Straight Connector 7"/>
          <p:cNvCxnSpPr/>
          <p:nvPr userDrawn="1"/>
        </p:nvCxnSpPr>
        <p:spPr>
          <a:xfrm>
            <a:off x="659265" y="654629"/>
            <a:ext cx="785608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14"/>
          </p:nvPr>
        </p:nvSpPr>
        <p:spPr>
          <a:xfrm>
            <a:off x="629035" y="4767263"/>
            <a:ext cx="6718823" cy="273844"/>
          </a:xfrm>
        </p:spPr>
        <p:txBody>
          <a:bodyPr anchor="ctr">
            <a:noAutofit/>
          </a:bodyPr>
          <a:lstStyle>
            <a:lvl1pPr marL="0" indent="0" algn="l">
              <a:buFont typeface="Arial" panose="020B0604020202020204" pitchFamily="34" charset="0"/>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Master text styles</a:t>
            </a:r>
          </a:p>
        </p:txBody>
      </p:sp>
    </p:spTree>
    <p:extLst>
      <p:ext uri="{BB962C8B-B14F-4D97-AF65-F5344CB8AC3E}">
        <p14:creationId xmlns:p14="http://schemas.microsoft.com/office/powerpoint/2010/main" val="26241473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3"/>
            <a:ext cx="7886700" cy="393587"/>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p:nvPr>
        </p:nvSpPr>
        <p:spPr>
          <a:xfrm>
            <a:off x="628650" y="1028700"/>
            <a:ext cx="7886700" cy="3263504"/>
          </a:xfrm>
        </p:spPr>
        <p:txBody>
          <a:bodyPr/>
          <a:lstStyle>
            <a:lvl1pPr>
              <a:defRPr sz="1800"/>
            </a:lvl1pPr>
            <a:lvl2pPr>
              <a:defRPr sz="1350"/>
            </a:lvl2pPr>
            <a:lvl3pPr>
              <a:defRPr sz="1050"/>
            </a:lvl3pPr>
            <a:lvl4pPr>
              <a:defRPr sz="750"/>
            </a:lvl4pPr>
            <a:lvl5pPr>
              <a:defRPr sz="7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cxnSp>
        <p:nvCxnSpPr>
          <p:cNvPr id="7" name="Straight Connector 6"/>
          <p:cNvCxnSpPr/>
          <p:nvPr userDrawn="1"/>
        </p:nvCxnSpPr>
        <p:spPr>
          <a:xfrm>
            <a:off x="659265" y="654629"/>
            <a:ext cx="785608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629035" y="4767263"/>
            <a:ext cx="6718823" cy="273844"/>
          </a:xfrm>
        </p:spPr>
        <p:txBody>
          <a:bodyPr anchor="b">
            <a:noAutofit/>
          </a:bodyPr>
          <a:lstStyle>
            <a:lvl1pPr marL="0" indent="0" algn="l">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en-US" dirty="0"/>
              <a:t>Reference text</a:t>
            </a:r>
          </a:p>
        </p:txBody>
      </p:sp>
    </p:spTree>
    <p:extLst>
      <p:ext uri="{BB962C8B-B14F-4D97-AF65-F5344CB8AC3E}">
        <p14:creationId xmlns:p14="http://schemas.microsoft.com/office/powerpoint/2010/main" val="263507302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2.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404812" y="404813"/>
            <a:ext cx="6910388" cy="2492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404812" y="856612"/>
            <a:ext cx="6910388" cy="351893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46">
            <a:extLst>
              <a:ext uri="{96DAC541-7B7A-43D3-8B79-37D633B846F1}">
                <asvg:svgBlip xmlns:asvg="http://schemas.microsoft.com/office/drawing/2016/SVG/main" r:embed="rId47"/>
              </a:ext>
            </a:extLst>
          </a:blip>
          <a:stretch>
            <a:fillRect/>
          </a:stretch>
        </p:blipFill>
        <p:spPr>
          <a:xfrm>
            <a:off x="7657997" y="393698"/>
            <a:ext cx="1080000" cy="211122"/>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7517606" y="4576501"/>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24518998"/>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 id="2147483762" r:id="rId22"/>
    <p:sldLayoutId id="2147483763" r:id="rId23"/>
    <p:sldLayoutId id="2147483764" r:id="rId24"/>
    <p:sldLayoutId id="2147483765" r:id="rId25"/>
    <p:sldLayoutId id="2147483766" r:id="rId26"/>
    <p:sldLayoutId id="2147483767" r:id="rId27"/>
    <p:sldLayoutId id="2147483768" r:id="rId28"/>
    <p:sldLayoutId id="2147483769" r:id="rId29"/>
    <p:sldLayoutId id="2147483770" r:id="rId30"/>
    <p:sldLayoutId id="2147483771" r:id="rId31"/>
    <p:sldLayoutId id="2147483772" r:id="rId32"/>
    <p:sldLayoutId id="2147483773" r:id="rId33"/>
    <p:sldLayoutId id="2147483774" r:id="rId34"/>
    <p:sldLayoutId id="2147483775" r:id="rId35"/>
    <p:sldLayoutId id="2147483776" r:id="rId36"/>
    <p:sldLayoutId id="2147483778" r:id="rId37"/>
    <p:sldLayoutId id="2147483779" r:id="rId38"/>
    <p:sldLayoutId id="2147483780" r:id="rId39"/>
    <p:sldLayoutId id="2147483735" r:id="rId40"/>
    <p:sldLayoutId id="2147483738" r:id="rId41"/>
    <p:sldLayoutId id="2147483739" r:id="rId42"/>
    <p:sldLayoutId id="2147483715" r:id="rId43"/>
    <p:sldLayoutId id="2147483717" r:id="rId44"/>
  </p:sldLayoutIdLst>
  <p:hf sldNum="0" hdr="0" ftr="0" dt="0"/>
  <p:txStyles>
    <p:titleStyle>
      <a:lvl1pPr algn="l" defTabSz="685800" rtl="0" eaLnBrk="1" latinLnBrk="0" hangingPunct="1">
        <a:lnSpc>
          <a:spcPct val="90000"/>
        </a:lnSpc>
        <a:spcBef>
          <a:spcPct val="0"/>
        </a:spcBef>
        <a:buNone/>
        <a:defRPr sz="1800" b="1" kern="1200">
          <a:solidFill>
            <a:srgbClr val="3F1A01"/>
          </a:solidFill>
          <a:latin typeface="+mj-lt"/>
          <a:ea typeface="+mj-ea"/>
          <a:cs typeface="+mj-cs"/>
        </a:defRPr>
      </a:lvl1pPr>
    </p:titleStyle>
    <p:bodyStyle>
      <a:lvl1pPr marL="135000" indent="-135000" algn="l" defTabSz="685800" rtl="0" eaLnBrk="1" latinLnBrk="0" hangingPunct="1">
        <a:lnSpc>
          <a:spcPct val="100000"/>
        </a:lnSpc>
        <a:spcBef>
          <a:spcPts val="1350"/>
        </a:spcBef>
        <a:buFont typeface="Arial" panose="020B0604020202020204" pitchFamily="34" charset="0"/>
        <a:buChar char="•"/>
        <a:defRPr sz="1200" kern="1200">
          <a:solidFill>
            <a:srgbClr val="3F1A01"/>
          </a:solidFill>
          <a:latin typeface="+mn-lt"/>
          <a:ea typeface="+mn-ea"/>
          <a:cs typeface="+mn-cs"/>
        </a:defRPr>
      </a:lvl1pPr>
      <a:lvl2pPr marL="270000" indent="-135000" algn="l" defTabSz="685800" rtl="0" eaLnBrk="1" latinLnBrk="0" hangingPunct="1">
        <a:lnSpc>
          <a:spcPct val="100000"/>
        </a:lnSpc>
        <a:spcBef>
          <a:spcPts val="450"/>
        </a:spcBef>
        <a:buFont typeface="Arial" panose="020B0604020202020204" pitchFamily="34" charset="0"/>
        <a:buChar char="•"/>
        <a:defRPr sz="1050" kern="1200">
          <a:solidFill>
            <a:srgbClr val="3F1A01"/>
          </a:solidFill>
          <a:latin typeface="+mn-lt"/>
          <a:ea typeface="+mn-ea"/>
          <a:cs typeface="+mn-cs"/>
        </a:defRPr>
      </a:lvl2pPr>
      <a:lvl3pPr marL="405000" indent="-135000" algn="l" defTabSz="685800" rtl="0" eaLnBrk="1" latinLnBrk="0" hangingPunct="1">
        <a:lnSpc>
          <a:spcPct val="100000"/>
        </a:lnSpc>
        <a:spcBef>
          <a:spcPts val="450"/>
        </a:spcBef>
        <a:buFont typeface="Arial" panose="020B0604020202020204" pitchFamily="34" charset="0"/>
        <a:buChar char="•"/>
        <a:defRPr sz="900" kern="1200">
          <a:solidFill>
            <a:srgbClr val="3F1A01"/>
          </a:solidFill>
          <a:latin typeface="+mn-lt"/>
          <a:ea typeface="+mn-ea"/>
          <a:cs typeface="+mn-cs"/>
        </a:defRPr>
      </a:lvl3pPr>
      <a:lvl4pPr marL="540000" indent="-135000" algn="l" defTabSz="685800" rtl="0" eaLnBrk="1" latinLnBrk="0" hangingPunct="1">
        <a:lnSpc>
          <a:spcPct val="100000"/>
        </a:lnSpc>
        <a:spcBef>
          <a:spcPts val="450"/>
        </a:spcBef>
        <a:buFont typeface="Arial" panose="020B0604020202020204" pitchFamily="34" charset="0"/>
        <a:buChar char="•"/>
        <a:defRPr sz="750" kern="1200">
          <a:solidFill>
            <a:srgbClr val="3F1A01"/>
          </a:solidFill>
          <a:latin typeface="+mn-lt"/>
          <a:ea typeface="+mn-ea"/>
          <a:cs typeface="+mn-cs"/>
        </a:defRPr>
      </a:lvl4pPr>
      <a:lvl5pPr marL="675000" indent="-135000" algn="l" defTabSz="685800" rtl="0" eaLnBrk="1" latinLnBrk="0" hangingPunct="1">
        <a:lnSpc>
          <a:spcPct val="100000"/>
        </a:lnSpc>
        <a:spcBef>
          <a:spcPts val="450"/>
        </a:spcBef>
        <a:buFont typeface="Arial" panose="020B0604020202020204" pitchFamily="34" charset="0"/>
        <a:buChar char="•"/>
        <a:defRPr sz="600" kern="1200">
          <a:solidFill>
            <a:srgbClr val="3F1A0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4D9EF6D4-29E6-CE41-AE76-B44C143AAB11}"/>
              </a:ext>
            </a:extLst>
          </p:cNvPr>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a:p>
            <a:endParaRPr lang="pl-PL" dirty="0"/>
          </a:p>
        </p:txBody>
      </p:sp>
      <p:sp>
        <p:nvSpPr>
          <p:cNvPr id="19" name="Title 1">
            <a:extLst>
              <a:ext uri="{FF2B5EF4-FFF2-40B4-BE49-F238E27FC236}">
                <a16:creationId xmlns:a16="http://schemas.microsoft.com/office/drawing/2014/main" id="{404E9E0B-7FB0-A04F-879F-1C2553B1DA1C}"/>
              </a:ext>
            </a:extLst>
          </p:cNvPr>
          <p:cNvSpPr>
            <a:spLocks noGrp="1"/>
          </p:cNvSpPr>
          <p:nvPr>
            <p:ph type="title"/>
          </p:nvPr>
        </p:nvSpPr>
        <p:spPr/>
        <p:txBody>
          <a:bodyPr/>
          <a:lstStyle/>
          <a:p>
            <a:r>
              <a:rPr lang="en-US" dirty="0"/>
              <a:t>MDD is a complex, often recurrent and remitting disorder</a:t>
            </a:r>
            <a:r>
              <a:rPr lang="en-US" baseline="30000" dirty="0"/>
              <a:t>1</a:t>
            </a:r>
          </a:p>
        </p:txBody>
      </p:sp>
      <p:sp>
        <p:nvSpPr>
          <p:cNvPr id="2" name="Text Placeholder 1">
            <a:extLst>
              <a:ext uri="{FF2B5EF4-FFF2-40B4-BE49-F238E27FC236}">
                <a16:creationId xmlns:a16="http://schemas.microsoft.com/office/drawing/2014/main" id="{B17852EB-30F8-4564-8F38-86532B09A8CF}"/>
              </a:ext>
            </a:extLst>
          </p:cNvPr>
          <p:cNvSpPr>
            <a:spLocks noGrp="1"/>
          </p:cNvSpPr>
          <p:nvPr>
            <p:ph type="body" sz="quarter" idx="18"/>
          </p:nvPr>
        </p:nvSpPr>
        <p:spPr/>
        <p:txBody>
          <a:bodyPr/>
          <a:lstStyle/>
          <a:p>
            <a:r>
              <a:rPr lang="pl-PL" dirty="0"/>
              <a:t>Kupfer DJ. J Clin Psychiatry 1991;52(suppl):28–34. 2. Eaton WW et al. Arch Gen Psychiatry 2008;65:513–520</a:t>
            </a:r>
          </a:p>
          <a:p>
            <a:pPr marL="0" indent="0">
              <a:buNone/>
            </a:pPr>
            <a:endParaRPr lang="da-DK" dirty="0"/>
          </a:p>
        </p:txBody>
      </p:sp>
      <p:grpSp>
        <p:nvGrpSpPr>
          <p:cNvPr id="21" name="Group 51">
            <a:extLst>
              <a:ext uri="{FF2B5EF4-FFF2-40B4-BE49-F238E27FC236}">
                <a16:creationId xmlns:a16="http://schemas.microsoft.com/office/drawing/2014/main" id="{5CD06FD4-751F-9944-BC11-2DE0F922EB22}"/>
              </a:ext>
            </a:extLst>
          </p:cNvPr>
          <p:cNvGrpSpPr/>
          <p:nvPr/>
        </p:nvGrpSpPr>
        <p:grpSpPr>
          <a:xfrm>
            <a:off x="614935" y="1332805"/>
            <a:ext cx="5755123" cy="2590437"/>
            <a:chOff x="-399041" y="1549245"/>
            <a:chExt cx="6517875" cy="2843408"/>
          </a:xfrm>
        </p:grpSpPr>
        <p:sp>
          <p:nvSpPr>
            <p:cNvPr id="22" name="Rectangle 44">
              <a:extLst>
                <a:ext uri="{FF2B5EF4-FFF2-40B4-BE49-F238E27FC236}">
                  <a16:creationId xmlns:a16="http://schemas.microsoft.com/office/drawing/2014/main" id="{339CBAB6-87D1-EC44-AD4D-0104ADCCE00B}"/>
                </a:ext>
              </a:extLst>
            </p:cNvPr>
            <p:cNvSpPr/>
            <p:nvPr/>
          </p:nvSpPr>
          <p:spPr>
            <a:xfrm>
              <a:off x="3207270" y="3854287"/>
              <a:ext cx="2911564" cy="40131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00025"/>
              <a:r>
                <a:rPr lang="en-GB" sz="900" b="1" dirty="0">
                  <a:solidFill>
                    <a:schemeClr val="tx1"/>
                  </a:solidFill>
                  <a:latin typeface="Arial" panose="020B0604020202020204" pitchFamily="34" charset="0"/>
                  <a:cs typeface="Arial" panose="020B0604020202020204" pitchFamily="34" charset="0"/>
                </a:rPr>
                <a:t>experience unremitting MDD</a:t>
              </a:r>
              <a:r>
                <a:rPr lang="en-GB" sz="900" b="1" baseline="30000" dirty="0">
                  <a:solidFill>
                    <a:schemeClr val="tx1"/>
                  </a:solidFill>
                  <a:latin typeface="Arial" panose="020B0604020202020204" pitchFamily="34" charset="0"/>
                  <a:cs typeface="Arial" panose="020B0604020202020204" pitchFamily="34" charset="0"/>
                </a:rPr>
                <a:t>2</a:t>
              </a:r>
              <a:endParaRPr lang="en-GB" sz="900" b="1" dirty="0">
                <a:solidFill>
                  <a:schemeClr val="tx1"/>
                </a:solidFill>
                <a:latin typeface="Arial" panose="020B0604020202020204" pitchFamily="34" charset="0"/>
                <a:cs typeface="Arial" panose="020B0604020202020204" pitchFamily="34" charset="0"/>
              </a:endParaRPr>
            </a:p>
          </p:txBody>
        </p:sp>
        <p:sp>
          <p:nvSpPr>
            <p:cNvPr id="23" name="Rectangle 45">
              <a:extLst>
                <a:ext uri="{FF2B5EF4-FFF2-40B4-BE49-F238E27FC236}">
                  <a16:creationId xmlns:a16="http://schemas.microsoft.com/office/drawing/2014/main" id="{A24F6824-DE6A-6A45-B12C-A8AE6053D37F}"/>
                </a:ext>
              </a:extLst>
            </p:cNvPr>
            <p:cNvSpPr/>
            <p:nvPr/>
          </p:nvSpPr>
          <p:spPr>
            <a:xfrm>
              <a:off x="2265194" y="3130455"/>
              <a:ext cx="3178549" cy="40131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00025"/>
              <a:r>
                <a:rPr lang="en-GB" sz="900" b="1" dirty="0">
                  <a:solidFill>
                    <a:schemeClr val="tx1"/>
                  </a:solidFill>
                  <a:latin typeface="Arial" panose="020B0604020202020204" pitchFamily="34" charset="0"/>
                  <a:cs typeface="Arial" panose="020B0604020202020204" pitchFamily="34" charset="0"/>
                </a:rPr>
                <a:t>experience recurrent MDD</a:t>
              </a:r>
              <a:r>
                <a:rPr lang="en-GB" sz="900" b="1" baseline="30000" dirty="0">
                  <a:solidFill>
                    <a:schemeClr val="tx1"/>
                  </a:solidFill>
                  <a:latin typeface="Arial" panose="020B0604020202020204" pitchFamily="34" charset="0"/>
                  <a:cs typeface="Arial" panose="020B0604020202020204" pitchFamily="34" charset="0"/>
                </a:rPr>
                <a:t>2</a:t>
              </a:r>
              <a:endParaRPr lang="en-GB" sz="900" b="1" dirty="0">
                <a:solidFill>
                  <a:schemeClr val="tx1"/>
                </a:solidFill>
                <a:latin typeface="Arial" panose="020B0604020202020204" pitchFamily="34" charset="0"/>
                <a:cs typeface="Arial" panose="020B0604020202020204" pitchFamily="34" charset="0"/>
              </a:endParaRPr>
            </a:p>
          </p:txBody>
        </p:sp>
        <p:sp>
          <p:nvSpPr>
            <p:cNvPr id="24" name="Rectangle 46">
              <a:extLst>
                <a:ext uri="{FF2B5EF4-FFF2-40B4-BE49-F238E27FC236}">
                  <a16:creationId xmlns:a16="http://schemas.microsoft.com/office/drawing/2014/main" id="{C7DAF7EC-C2F0-0442-B8C3-D752B86C2019}"/>
                </a:ext>
              </a:extLst>
            </p:cNvPr>
            <p:cNvSpPr/>
            <p:nvPr/>
          </p:nvSpPr>
          <p:spPr>
            <a:xfrm>
              <a:off x="1172317" y="2329503"/>
              <a:ext cx="3648000" cy="40131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00025"/>
              <a:r>
                <a:rPr lang="en-GB" sz="900" b="1" dirty="0">
                  <a:solidFill>
                    <a:schemeClr val="tx1"/>
                  </a:solidFill>
                  <a:latin typeface="Arial" panose="020B0604020202020204" pitchFamily="34" charset="0"/>
                  <a:cs typeface="Arial" panose="020B0604020202020204" pitchFamily="34" charset="0"/>
                </a:rPr>
                <a:t>recover with no further episodes</a:t>
              </a:r>
              <a:r>
                <a:rPr lang="en-GB" sz="900" b="1" baseline="30000" dirty="0">
                  <a:solidFill>
                    <a:schemeClr val="tx1"/>
                  </a:solidFill>
                  <a:latin typeface="Arial" panose="020B0604020202020204" pitchFamily="34" charset="0"/>
                  <a:cs typeface="Arial" panose="020B0604020202020204" pitchFamily="34" charset="0"/>
                </a:rPr>
                <a:t>2</a:t>
              </a:r>
              <a:endParaRPr lang="en-GB" sz="900" b="1" dirty="0">
                <a:solidFill>
                  <a:schemeClr val="tx1"/>
                </a:solidFill>
                <a:latin typeface="Arial" panose="020B0604020202020204" pitchFamily="34" charset="0"/>
                <a:cs typeface="Arial" panose="020B0604020202020204" pitchFamily="34" charset="0"/>
              </a:endParaRPr>
            </a:p>
          </p:txBody>
        </p:sp>
        <p:sp>
          <p:nvSpPr>
            <p:cNvPr id="25" name="Oval 47">
              <a:extLst>
                <a:ext uri="{FF2B5EF4-FFF2-40B4-BE49-F238E27FC236}">
                  <a16:creationId xmlns:a16="http://schemas.microsoft.com/office/drawing/2014/main" id="{A7946C5F-F014-6944-A026-868C7353DC0D}"/>
                </a:ext>
              </a:extLst>
            </p:cNvPr>
            <p:cNvSpPr/>
            <p:nvPr/>
          </p:nvSpPr>
          <p:spPr>
            <a:xfrm>
              <a:off x="59073" y="2011109"/>
              <a:ext cx="1203052" cy="1143927"/>
            </a:xfrm>
            <a:prstGeom prst="ellipse">
              <a:avLst/>
            </a:prstGeom>
            <a:solidFill>
              <a:schemeClr val="accent6"/>
            </a:solidFill>
            <a:ln w="19050">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GB" sz="1200" b="1" dirty="0">
                  <a:solidFill>
                    <a:schemeClr val="bg1"/>
                  </a:solidFill>
                  <a:latin typeface="Arial" panose="020B0604020202020204" pitchFamily="34" charset="0"/>
                  <a:cs typeface="Arial" panose="020B0604020202020204" pitchFamily="34" charset="0"/>
                </a:rPr>
                <a:t>50%</a:t>
              </a:r>
            </a:p>
          </p:txBody>
        </p:sp>
        <p:sp>
          <p:nvSpPr>
            <p:cNvPr id="26" name="Oval 48">
              <a:extLst>
                <a:ext uri="{FF2B5EF4-FFF2-40B4-BE49-F238E27FC236}">
                  <a16:creationId xmlns:a16="http://schemas.microsoft.com/office/drawing/2014/main" id="{55E55756-AE54-3A41-B436-5461DAB10AA0}"/>
                </a:ext>
              </a:extLst>
            </p:cNvPr>
            <p:cNvSpPr/>
            <p:nvPr/>
          </p:nvSpPr>
          <p:spPr>
            <a:xfrm>
              <a:off x="1405599" y="2881969"/>
              <a:ext cx="1003785" cy="909641"/>
            </a:xfrm>
            <a:prstGeom prst="ellipse">
              <a:avLst/>
            </a:prstGeom>
            <a:solidFill>
              <a:schemeClr val="accent6"/>
            </a:solidFill>
            <a:ln w="19050">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GB" sz="1200" b="1" dirty="0">
                  <a:solidFill>
                    <a:schemeClr val="bg1"/>
                  </a:solidFill>
                  <a:latin typeface="Arial" panose="020B0604020202020204" pitchFamily="34" charset="0"/>
                  <a:cs typeface="Arial" panose="020B0604020202020204" pitchFamily="34" charset="0"/>
                </a:rPr>
                <a:t>35%</a:t>
              </a:r>
            </a:p>
          </p:txBody>
        </p:sp>
        <p:sp>
          <p:nvSpPr>
            <p:cNvPr id="27" name="Oval 49">
              <a:extLst>
                <a:ext uri="{FF2B5EF4-FFF2-40B4-BE49-F238E27FC236}">
                  <a16:creationId xmlns:a16="http://schemas.microsoft.com/office/drawing/2014/main" id="{0C32C8A0-DF88-EA42-80B7-52E05BEF58CF}"/>
                </a:ext>
              </a:extLst>
            </p:cNvPr>
            <p:cNvSpPr/>
            <p:nvPr/>
          </p:nvSpPr>
          <p:spPr>
            <a:xfrm>
              <a:off x="2641249" y="3717239"/>
              <a:ext cx="710136" cy="675414"/>
            </a:xfrm>
            <a:prstGeom prst="ellipse">
              <a:avLst/>
            </a:prstGeom>
            <a:solidFill>
              <a:schemeClr val="accent6"/>
            </a:solidFill>
            <a:ln w="19050">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GB" sz="1200" b="1" dirty="0">
                  <a:solidFill>
                    <a:schemeClr val="bg1"/>
                  </a:solidFill>
                  <a:latin typeface="Arial" panose="020B0604020202020204" pitchFamily="34" charset="0"/>
                  <a:cs typeface="Arial" panose="020B0604020202020204" pitchFamily="34" charset="0"/>
                </a:rPr>
                <a:t>15%</a:t>
              </a:r>
            </a:p>
          </p:txBody>
        </p:sp>
        <p:sp>
          <p:nvSpPr>
            <p:cNvPr id="28" name="TextBox 50">
              <a:extLst>
                <a:ext uri="{FF2B5EF4-FFF2-40B4-BE49-F238E27FC236}">
                  <a16:creationId xmlns:a16="http://schemas.microsoft.com/office/drawing/2014/main" id="{44952226-87E7-3B44-BA36-DF502CCC1609}"/>
                </a:ext>
              </a:extLst>
            </p:cNvPr>
            <p:cNvSpPr txBox="1"/>
            <p:nvPr/>
          </p:nvSpPr>
          <p:spPr>
            <a:xfrm>
              <a:off x="-399041" y="1549245"/>
              <a:ext cx="6325192" cy="329387"/>
            </a:xfrm>
            <a:prstGeom prst="rect">
              <a:avLst/>
            </a:prstGeom>
            <a:noFill/>
          </p:spPr>
          <p:txBody>
            <a:bodyPr wrap="square" rtlCol="0">
              <a:spAutoFit/>
            </a:bodyPr>
            <a:lstStyle/>
            <a:p>
              <a:r>
                <a:rPr lang="en-GB" sz="1350" b="1" dirty="0">
                  <a:solidFill>
                    <a:schemeClr val="tx2"/>
                  </a:solidFill>
                  <a:latin typeface="Arial" panose="020B0604020202020204" pitchFamily="34" charset="0"/>
                  <a:cs typeface="Arial" panose="020B0604020202020204" pitchFamily="34" charset="0"/>
                </a:rPr>
                <a:t>Following an initial depressive episode:</a:t>
              </a:r>
            </a:p>
          </p:txBody>
        </p:sp>
      </p:grpSp>
    </p:spTree>
    <p:extLst>
      <p:ext uri="{BB962C8B-B14F-4D97-AF65-F5344CB8AC3E}">
        <p14:creationId xmlns:p14="http://schemas.microsoft.com/office/powerpoint/2010/main" val="254595272"/>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9158AE43CEC34CB210C9BD1685734B" ma:contentTypeVersion="1" ma:contentTypeDescription="Create a new document." ma:contentTypeScope="" ma:versionID="cfbfcc5ad25c3f92a09effcf8514f9d7">
  <xsd:schema xmlns:xsd="http://www.w3.org/2001/XMLSchema" xmlns:xs="http://www.w3.org/2001/XMLSchema" xmlns:p="http://schemas.microsoft.com/office/2006/metadata/properties" xmlns:ns1="http://schemas.microsoft.com/sharepoint/v3" xmlns:ns2="619f8f53-5f22-4306-80fc-4bbe4d0bea23" targetNamespace="http://schemas.microsoft.com/office/2006/metadata/properties" ma:root="true" ma:fieldsID="33b22be00555c4979284adbbb7613775" ns1:_="" ns2:_="">
    <xsd:import namespace="http://schemas.microsoft.com/sharepoint/v3"/>
    <xsd:import namespace="619f8f53-5f22-4306-80fc-4bbe4d0bea23"/>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19f8f53-5f22-4306-80fc-4bbe4d0bea2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dlc_DocId xmlns="619f8f53-5f22-4306-80fc-4bbe4d0bea23">HSW56HK3J2MT-298-108</_dlc_DocId>
    <_dlc_DocIdUrl xmlns="619f8f53-5f22-4306-80fc-4bbe4d0bea23">
      <Url>http://brainweb/Portals/Tools/Global/Corporate-presentation-and-movies-/_layouts/15/DocIdRedir.aspx?ID=HSW56HK3J2MT-298-108</Url>
      <Description>HSW56HK3J2MT-298-108</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DD6A5EA-7D93-4A2C-B440-FB2375207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19f8f53-5f22-4306-80fc-4bbe4d0bea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3F2BF7A-4C8A-44B6-B7F9-78274F378166}">
  <ds:schemaRefs>
    <ds:schemaRef ds:uri="http://purl.org/dc/terms/"/>
    <ds:schemaRef ds:uri="http://schemas.microsoft.com/office/2006/metadata/properties"/>
    <ds:schemaRef ds:uri="http://schemas.microsoft.com/sharepoint/v3"/>
    <ds:schemaRef ds:uri="http://purl.org/dc/dcmitype/"/>
    <ds:schemaRef ds:uri="http://www.w3.org/XML/1998/namespace"/>
    <ds:schemaRef ds:uri="http://purl.org/dc/elements/1.1/"/>
    <ds:schemaRef ds:uri="http://schemas.microsoft.com/office/2006/documentManagement/types"/>
    <ds:schemaRef ds:uri="619f8f53-5f22-4306-80fc-4bbe4d0bea23"/>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0F2A3832-272C-4766-B510-459BBEB3A755}">
  <ds:schemaRefs>
    <ds:schemaRef ds:uri="http://schemas.microsoft.com/sharepoint/v3/contenttype/forms"/>
  </ds:schemaRefs>
</ds:datastoreItem>
</file>

<file path=customXml/itemProps4.xml><?xml version="1.0" encoding="utf-8"?>
<ds:datastoreItem xmlns:ds="http://schemas.openxmlformats.org/officeDocument/2006/customXml" ds:itemID="{0E259F40-FE34-491F-91CF-1D746466A368}">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222</TotalTime>
  <Words>210</Words>
  <Application>Microsoft Office PowerPoint</Application>
  <PresentationFormat>On-screen Show (16:9)</PresentationFormat>
  <Paragraphs>18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MDD is a complex, often recurrent and remitting disorder1</vt:lpstr>
    </vt:vector>
  </TitlesOfParts>
  <Company>H. Lundbeck A/S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Lundbeck</dc:title>
  <dc:creator>Jakob Heldager Pedersen</dc:creator>
  <cp:lastModifiedBy>Henrik Haase</cp:lastModifiedBy>
  <cp:revision>82</cp:revision>
  <cp:lastPrinted>2014-01-28T12:18:38Z</cp:lastPrinted>
  <dcterms:created xsi:type="dcterms:W3CDTF">2017-02-09T13:53:53Z</dcterms:created>
  <dcterms:modified xsi:type="dcterms:W3CDTF">2022-02-23T08:57:45Z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0x0101004F9158AE43CEC34CB210C9BD1685734B</vt:lpwstr>
  </property>
  <property fmtid="{D5CDD505-2E9C-101B-9397-08002B2CF9AE}" pid="3" name="_dlc_DocIdItemGuid">
    <vt:lpwstr>334bca4c-a0c1-4766-9238-ea663be56655</vt:lpwstr>
  </property>
</Properties>
</file>